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6" r:id="rId7"/>
    <p:sldId id="269" r:id="rId8"/>
    <p:sldId id="273" r:id="rId9"/>
    <p:sldId id="281" r:id="rId10"/>
    <p:sldId id="28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961-058B-41B0-A318-B16DD1197621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AEB1-E99E-4DF6-9CC6-A61327C5F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961-058B-41B0-A318-B16DD1197621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AEB1-E99E-4DF6-9CC6-A61327C5F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961-058B-41B0-A318-B16DD1197621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AEB1-E99E-4DF6-9CC6-A61327C5F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961-058B-41B0-A318-B16DD1197621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AEB1-E99E-4DF6-9CC6-A61327C5F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961-058B-41B0-A318-B16DD1197621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AEB1-E99E-4DF6-9CC6-A61327C5F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961-058B-41B0-A318-B16DD1197621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AEB1-E99E-4DF6-9CC6-A61327C5F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961-058B-41B0-A318-B16DD1197621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AEB1-E99E-4DF6-9CC6-A61327C5F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961-058B-41B0-A318-B16DD1197621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AEB1-E99E-4DF6-9CC6-A61327C5F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961-058B-41B0-A318-B16DD1197621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AEB1-E99E-4DF6-9CC6-A61327C5F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961-058B-41B0-A318-B16DD1197621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AEB1-E99E-4DF6-9CC6-A61327C5F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F0961-058B-41B0-A318-B16DD1197621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AEB1-E99E-4DF6-9CC6-A61327C5F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F0961-058B-41B0-A318-B16DD1197621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7AEB1-E99E-4DF6-9CC6-A61327C5F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prir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571294eba985d1542095b8a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42852"/>
            <a:ext cx="4429156" cy="18573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43042" y="428604"/>
            <a:ext cx="32147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Староверы России</a:t>
            </a:r>
          </a:p>
          <a:p>
            <a:r>
              <a:rPr lang="ru-RU" sz="2800" b="1" dirty="0" smtClean="0"/>
              <a:t>           21 века.</a:t>
            </a:r>
          </a:p>
          <a:p>
            <a:r>
              <a:rPr lang="ru-RU" sz="2800" b="1" dirty="0" smtClean="0"/>
              <a:t>    Религии России.</a:t>
            </a:r>
            <a:endParaRPr lang="ru-RU" sz="2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4.1.45___________5339bf4309e6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-24"/>
            <a:ext cx="6858024" cy="6858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0"/>
            <a:ext cx="88583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Спасаясь от жестоких расправ за свои убеждения, многие старообрядцы бежали на окраины русского государства и за его пределы. Оказавшись в положении невольных диссидентов, они были вынуждены прилагать максимальные усилия для сохранения своей культуры: «Бесспорным является то, что не одно сохранение традиций определило духовный путь старообрядчества, но и борьба за церковную культуру. Наиболее надежной формой сохранения традиций оказалась книжность, а также иконопись. Книга почиталась неоспоримой святыней, ведь и сам раскол в XVII веке произошел из-за разногласий в служебном чине и «правке» книг по греческому образцу. Поэтому старообрядческая культура традиционно считается «книжной», и наиболее яркие ее проявления, по свидетельству исследователей, в сохранении и приумножении величайших сокровищ Святой Руси, иконных и книжных, из которых составились огромные библиотеки и музеи бесконечной ценности.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6" name="Picture 2" descr="C:\Documents and Settings\user\Рабочий стол\ce6d4a91c4f5b81c694d5fe666d83e26_RSZ_69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5164510"/>
            <a:ext cx="4929222" cy="169349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3500438"/>
            <a:ext cx="86439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Несомненно, старообрядцы соблюдали заветы своих отцов, были хранителями старины, но они не могли отгораживаться от окружающего их населения. Их хозяйственная деятельность и торговля приводили к взаимовлиянию и взаимодействию культур русских староверов с духовным наследием окружающего их населения.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starovery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714752"/>
            <a:ext cx="4706176" cy="3143248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133662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32407"/>
            <a:ext cx="2214546" cy="2725594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1336626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4132405"/>
            <a:ext cx="2214546" cy="272559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214291"/>
            <a:ext cx="85725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 новые места старообрядцы привозили книги, иконы, церковную утварь и др. материальные и духовные ценности. Книга у староверов очень высоко ценилась. И не только по причине дороговизны. Прежде всего, ее ценность заключалась в полезности для души. Чтение книги считается богоугодным делом. Читали обычно в воскресенье или праздничные дни. Приступая к чтению, как и к любому другому занятию, молились.</a:t>
            </a:r>
            <a:br>
              <a:rPr lang="ru-RU" b="1" dirty="0" smtClean="0"/>
            </a:br>
            <a:r>
              <a:rPr lang="ru-RU" b="1" dirty="0" smtClean="0"/>
              <a:t>Практически в каждом селе имелись свои переписчики и переплетчики. И сейчас можно найти рукописные книги. Среди них встречаются подлинные шедевры, поражающие великолепием работы.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428868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При изготовлении икон применялись дорогие материалы и тонкие технологические приемы – золочение и </a:t>
            </a:r>
            <a:r>
              <a:rPr lang="ru-RU" b="1" dirty="0" err="1" smtClean="0"/>
              <a:t>прочеканка</a:t>
            </a:r>
            <a:r>
              <a:rPr lang="ru-RU" b="1" dirty="0" smtClean="0"/>
              <a:t> фона, использование творенного золота, «ложной эмали» по полю иконы.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Старообрядчество категорически не приняло европейских влияний, исказивших традиционные черты древнерусской иконописи.</a:t>
            </a:r>
            <a:br>
              <a:rPr lang="ru-RU" b="1" dirty="0" smtClean="0"/>
            </a:br>
            <a:r>
              <a:rPr lang="ru-RU" b="1" dirty="0" smtClean="0"/>
              <a:t>Благодаря силе, умению и мастерству старообрядцев </a:t>
            </a:r>
            <a:r>
              <a:rPr lang="ru-RU" b="1" dirty="0" err="1" smtClean="0"/>
              <a:t>низкопродуктивные</a:t>
            </a:r>
            <a:r>
              <a:rPr lang="ru-RU" b="1" dirty="0" smtClean="0"/>
              <a:t> земли давали отменные урожаи, кустарники раскорчевывали, сеяли рожь, овес, ячмень, просо, гречиху, лен, овощи, арбузы, дыни. </a:t>
            </a:r>
            <a:br>
              <a:rPr lang="ru-RU" b="1" dirty="0" smtClean="0"/>
            </a:br>
            <a:r>
              <a:rPr lang="ru-RU" b="1" dirty="0" smtClean="0"/>
              <a:t>В зависимости от доходов хозяина дома, окон по фасаду дома было от трех до восьми. Непременным условием были высокие резные двустворчатые ворота с крышей и калиткой (форткой). Все ручки, завесы, засовы, украшения на дверях и воротах кованные.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714620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Почти все женщины у староверов рукодельничали. Вся их одежда, кроме обуви, нередко, сделана собственными руками. Ткани, разумеется, покупались, а из них умелые женские руки творили чудеса – шили традиционные рубахи, которые затем украшали вышивкой, ткали пояса, плели кружева.</a:t>
            </a:r>
            <a:endParaRPr lang="ru-RU" dirty="0"/>
          </a:p>
        </p:txBody>
      </p:sp>
      <p:pic>
        <p:nvPicPr>
          <p:cNvPr id="3" name="Picture 2" descr="C:\Documents and Settings\user\Рабочий стол\9b8ff8eacf1488d6864b4b7df7c3f1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707" y="4643446"/>
            <a:ext cx="3047293" cy="1654585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9b8ff8eacf1488d6864b4b7df7c3f1a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43446"/>
            <a:ext cx="3002066" cy="16300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85725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У женщин при входе в храм голова должна быть покрыта платком (обычно цветастым), юбка должна быть длинной и широкой, перехваченной специальным многоцветным поясом, связанным из шерсти и имеющим кисти на окончаниях; они должны быть одеты в блузу с длинными рукавами. Волосы замужних женщин должны быть заплетены в две косы, покрыты под платком кичкой (род кокошника), а незамужних – заплетены в одну косу, перевязанную разноцветными ленточками. Блузы и пиджаки могут быть из того же материала, из которого сшита юбка.</a:t>
            </a:r>
            <a:endParaRPr lang="ru-RU" dirty="0"/>
          </a:p>
        </p:txBody>
      </p:sp>
      <p:pic>
        <p:nvPicPr>
          <p:cNvPr id="3074" name="Picture 2" descr="C:\Documents and Settings\user\Рабочий стол\starovery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4753328"/>
            <a:ext cx="3151185" cy="2104672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hello_html_m7de911a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86322"/>
            <a:ext cx="2934877" cy="2071678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hello_html_m7de911a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9122" y="4786322"/>
            <a:ext cx="2934878" cy="207167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2500305"/>
            <a:ext cx="85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Женщины и девушки, особенно на свадьбах, носят поверх широких вельветовых жакетов еще и пестрый платок такого рода, что наброшенный поверх плеч, он образует треугольник, в руке они носят красный носовой платок. Головной убор женщин состоит из цветных шелковых или шерстяных платков. Под ними они носят обруч, называемый «</a:t>
            </a:r>
            <a:r>
              <a:rPr lang="ru-RU" b="1" dirty="0" err="1" smtClean="0"/>
              <a:t>обручником</a:t>
            </a:r>
            <a:r>
              <a:rPr lang="ru-RU" b="1" dirty="0" smtClean="0"/>
              <a:t>» или «кичкой», состоящей из волос и холстин, который отличает их девушек. Ранее головным украшением девушек в праздничные дни была высокая, похожая на диадему «перевязка», которую сейчас одевают лишь невесты во время венчания.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y_b83938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3" y="547688"/>
            <a:ext cx="7686675" cy="5762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staroobryadcu_118_let-_a_viglyadit_na_60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" y="88900"/>
            <a:ext cx="8267700" cy="668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0_a771d_56135332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6236"/>
            <a:ext cx="9144000" cy="6105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7805136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989" y="0"/>
            <a:ext cx="915799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423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mou</dc:creator>
  <cp:lastModifiedBy>mou</cp:lastModifiedBy>
  <cp:revision>90</cp:revision>
  <dcterms:created xsi:type="dcterms:W3CDTF">2017-04-20T10:59:50Z</dcterms:created>
  <dcterms:modified xsi:type="dcterms:W3CDTF">2017-08-30T07:47:58Z</dcterms:modified>
</cp:coreProperties>
</file>