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CBF3-FD9C-4C39-BA7B-299D5BA8C54B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7C44-0BB8-4B7F-AC23-1B28FEBC79B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CBF3-FD9C-4C39-BA7B-299D5BA8C54B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7C44-0BB8-4B7F-AC23-1B28FEBC79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CBF3-FD9C-4C39-BA7B-299D5BA8C54B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7C44-0BB8-4B7F-AC23-1B28FEBC79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CBF3-FD9C-4C39-BA7B-299D5BA8C54B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7C44-0BB8-4B7F-AC23-1B28FEBC79B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CBF3-FD9C-4C39-BA7B-299D5BA8C54B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7C44-0BB8-4B7F-AC23-1B28FEBC79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CBF3-FD9C-4C39-BA7B-299D5BA8C54B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7C44-0BB8-4B7F-AC23-1B28FEBC79B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CBF3-FD9C-4C39-BA7B-299D5BA8C54B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7C44-0BB8-4B7F-AC23-1B28FEBC79B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CBF3-FD9C-4C39-BA7B-299D5BA8C54B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7C44-0BB8-4B7F-AC23-1B28FEBC79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CBF3-FD9C-4C39-BA7B-299D5BA8C54B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7C44-0BB8-4B7F-AC23-1B28FEBC79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CBF3-FD9C-4C39-BA7B-299D5BA8C54B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7C44-0BB8-4B7F-AC23-1B28FEBC79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5CBF3-FD9C-4C39-BA7B-299D5BA8C54B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7C44-0BB8-4B7F-AC23-1B28FEBC79B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C45CBF3-FD9C-4C39-BA7B-299D5BA8C54B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0A07C44-0BB8-4B7F-AC23-1B28FEBC79B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6237312"/>
            <a:ext cx="6400800" cy="432048"/>
          </a:xfrm>
        </p:spPr>
        <p:txBody>
          <a:bodyPr>
            <a:normAutofit fontScale="92500"/>
          </a:bodyPr>
          <a:lstStyle/>
          <a:p>
            <a:r>
              <a:rPr lang="ru-RU" sz="1400" dirty="0" smtClean="0">
                <a:solidFill>
                  <a:srgbClr val="00B050"/>
                </a:solidFill>
              </a:rPr>
              <a:t>Выполнил воспитатель: Савченко Людмила Валентиновна, группа  №3  ДО 1</a:t>
            </a:r>
            <a:endParaRPr lang="ru-RU" sz="1400" dirty="0">
              <a:solidFill>
                <a:srgbClr val="00B05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576063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4000" dirty="0" smtClean="0">
                <a:solidFill>
                  <a:schemeClr val="bg2">
                    <a:lumMod val="75000"/>
                  </a:schemeClr>
                </a:solidFill>
              </a:rPr>
              <a:t>Три медведя</a:t>
            </a:r>
            <a:endParaRPr lang="ru-RU" sz="40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User\Desktop\садик\IMG_55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38916" y="1237282"/>
            <a:ext cx="2471517" cy="18536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садик\IMG_55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5" y="928342"/>
            <a:ext cx="2808312" cy="21062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садик\IMG_555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85087"/>
            <a:ext cx="2808301" cy="21062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садик\IMG_555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5" y="3476536"/>
            <a:ext cx="3044468" cy="22833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esktop\садик\IMG_556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340" y="972986"/>
            <a:ext cx="2882358" cy="216176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esktop\садик\IMG_555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607665"/>
            <a:ext cx="2616287" cy="19622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37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</TotalTime>
  <Words>14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Воздушный поток</vt:lpstr>
      <vt:lpstr>Три медведя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2016-11-12T10:29:42Z</dcterms:created>
  <dcterms:modified xsi:type="dcterms:W3CDTF">2016-11-12T10:55:49Z</dcterms:modified>
</cp:coreProperties>
</file>