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6386E-676F-4A0C-BEEC-90344B59D423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E97F7-613B-4D6E-8DB2-DBADE6CB4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E97F7-613B-4D6E-8DB2-DBADE6CB4BF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Удивительный английский</a:t>
            </a:r>
          </a:p>
          <a:p>
            <a:r>
              <a:rPr lang="ru-RU" dirty="0" smtClean="0"/>
              <a:t>Выполнила Кудрявцева Н.В.</a:t>
            </a:r>
          </a:p>
          <a:p>
            <a:r>
              <a:rPr lang="ru-RU" dirty="0" smtClean="0"/>
              <a:t>Учитель английского языка 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Алгатуйская</a:t>
            </a:r>
            <a:r>
              <a:rPr lang="ru-RU" dirty="0" smtClean="0"/>
              <a:t> СОШ</a:t>
            </a:r>
            <a:endParaRPr lang="ru-RU" dirty="0"/>
          </a:p>
        </p:txBody>
      </p:sp>
      <p:pic>
        <p:nvPicPr>
          <p:cNvPr id="1026" name="Picture 2" descr="C:\Users\Natalya\Desktop\факты англ яз\fa5e9834e1585c0e2c7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358246" cy="62151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1643050"/>
            <a:ext cx="6929486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УДИВИТЕЛЬНЫЙ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АНГЛИЙСКИЙ</a:t>
            </a:r>
          </a:p>
          <a:p>
            <a:pPr algn="ctr"/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Выполнила Кудрявцева Н.В.</a:t>
            </a:r>
          </a:p>
          <a:p>
            <a:pPr algn="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Учитель английского языка    </a:t>
            </a:r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МОУ «</a:t>
            </a:r>
            <a:r>
              <a:rPr lang="ru-RU" sz="28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Алгатуйская</a:t>
            </a:r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СОШ»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328982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Есть в английском языке слово, которое понравилось бы всем новичкам в игре «Составь как можно больше слов из одного». И это – </a:t>
            </a:r>
            <a:r>
              <a:rPr lang="ru-RU" sz="2000" dirty="0" err="1" smtClean="0"/>
              <a:t>therein</a:t>
            </a:r>
            <a:r>
              <a:rPr lang="ru-RU" sz="2000" dirty="0" smtClean="0"/>
              <a:t>. Казалось бы, такое коротенькое, а на самом деле – единственное, в котором спрятано 10 других слов, где даже не нужно менять буквы местами: </a:t>
            </a:r>
            <a:r>
              <a:rPr lang="ru-RU" sz="2000" dirty="0" err="1" smtClean="0"/>
              <a:t>the</a:t>
            </a:r>
            <a:r>
              <a:rPr lang="ru-RU" sz="2000" dirty="0" smtClean="0"/>
              <a:t> (определенный артикль), </a:t>
            </a:r>
            <a:r>
              <a:rPr lang="ru-RU" sz="2000" dirty="0" err="1" smtClean="0"/>
              <a:t>there</a:t>
            </a:r>
            <a:r>
              <a:rPr lang="ru-RU" sz="2000" dirty="0" smtClean="0"/>
              <a:t> (там), </a:t>
            </a:r>
            <a:r>
              <a:rPr lang="ru-RU" sz="2000" dirty="0" err="1" smtClean="0"/>
              <a:t>he</a:t>
            </a:r>
            <a:r>
              <a:rPr lang="ru-RU" sz="2000" dirty="0" smtClean="0"/>
              <a:t> (он), </a:t>
            </a:r>
            <a:r>
              <a:rPr lang="ru-RU" sz="2000" dirty="0" err="1" smtClean="0"/>
              <a:t>in</a:t>
            </a:r>
            <a:r>
              <a:rPr lang="ru-RU" sz="2000" dirty="0" smtClean="0"/>
              <a:t> (в), </a:t>
            </a:r>
            <a:r>
              <a:rPr lang="ru-RU" sz="2000" dirty="0" err="1" smtClean="0"/>
              <a:t>rein</a:t>
            </a:r>
            <a:r>
              <a:rPr lang="ru-RU" sz="2000" dirty="0" smtClean="0"/>
              <a:t> (вожжи), </a:t>
            </a:r>
            <a:r>
              <a:rPr lang="ru-RU" sz="2000" dirty="0" err="1" smtClean="0"/>
              <a:t>her</a:t>
            </a:r>
            <a:r>
              <a:rPr lang="ru-RU" sz="2000" dirty="0" smtClean="0"/>
              <a:t> (её), </a:t>
            </a:r>
            <a:r>
              <a:rPr lang="ru-RU" sz="2000" dirty="0" err="1" smtClean="0"/>
              <a:t>here</a:t>
            </a:r>
            <a:r>
              <a:rPr lang="ru-RU" sz="2000" dirty="0" smtClean="0"/>
              <a:t> (здесь), </a:t>
            </a:r>
            <a:r>
              <a:rPr lang="ru-RU" sz="2000" dirty="0" err="1" smtClean="0"/>
              <a:t>ere</a:t>
            </a:r>
            <a:r>
              <a:rPr lang="ru-RU" sz="2000" dirty="0" smtClean="0"/>
              <a:t> (до), </a:t>
            </a:r>
            <a:r>
              <a:rPr lang="ru-RU" sz="2000" dirty="0" err="1" smtClean="0"/>
              <a:t>therein</a:t>
            </a:r>
            <a:r>
              <a:rPr lang="ru-RU" sz="2000" dirty="0" smtClean="0"/>
              <a:t> (в этом отношении), </a:t>
            </a:r>
            <a:r>
              <a:rPr lang="ru-RU" sz="2000" dirty="0" err="1" smtClean="0"/>
              <a:t>herein</a:t>
            </a:r>
            <a:r>
              <a:rPr lang="ru-RU" sz="2000" dirty="0" smtClean="0"/>
              <a:t> (в этом).</a:t>
            </a:r>
          </a:p>
          <a:p>
            <a:endParaRPr lang="ru-RU" sz="2000" dirty="0"/>
          </a:p>
        </p:txBody>
      </p:sp>
      <p:pic>
        <p:nvPicPr>
          <p:cNvPr id="10242" name="Picture 2" descr="C:\Users\Natalya\Desktop\факты англ яз\iBCS9QES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071547"/>
            <a:ext cx="4357718" cy="292895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857232"/>
            <a:ext cx="3400420" cy="5268931"/>
          </a:xfrm>
        </p:spPr>
        <p:txBody>
          <a:bodyPr>
            <a:noAutofit/>
          </a:bodyPr>
          <a:lstStyle/>
          <a:p>
            <a:r>
              <a:rPr lang="ru-RU" sz="2000" dirty="0" smtClean="0"/>
              <a:t>А известна ли вам этимология слова </a:t>
            </a:r>
            <a:r>
              <a:rPr lang="ru-RU" sz="2000" dirty="0" err="1" smtClean="0"/>
              <a:t>goodbye</a:t>
            </a:r>
            <a:r>
              <a:rPr lang="ru-RU" sz="2000" dirty="0" smtClean="0"/>
              <a:t>? А история слова чем-то похожа на наше русское «спасибо» (раньше это было  сочетание «спаси Боже», со временем сократившееся к «спасибо»).</a:t>
            </a:r>
          </a:p>
          <a:p>
            <a:r>
              <a:rPr lang="ru-RU" sz="2000" dirty="0" smtClean="0"/>
              <a:t>Тот же процесс произошёл и с английским </a:t>
            </a:r>
            <a:r>
              <a:rPr lang="ru-RU" sz="2000" dirty="0" err="1" smtClean="0"/>
              <a:t>goodbye</a:t>
            </a:r>
            <a:r>
              <a:rPr lang="ru-RU" sz="2000" dirty="0" smtClean="0"/>
              <a:t>: раньше эта фраза полностью звучала как «</a:t>
            </a:r>
            <a:r>
              <a:rPr lang="ru-RU" sz="2000" dirty="0" err="1" smtClean="0"/>
              <a:t>God</a:t>
            </a:r>
            <a:r>
              <a:rPr lang="ru-RU" sz="2000" dirty="0" smtClean="0"/>
              <a:t> </a:t>
            </a:r>
            <a:r>
              <a:rPr lang="ru-RU" sz="2000" dirty="0" err="1" smtClean="0"/>
              <a:t>be</a:t>
            </a:r>
            <a:r>
              <a:rPr lang="ru-RU" sz="2000" dirty="0" smtClean="0"/>
              <a:t> </a:t>
            </a:r>
            <a:r>
              <a:rPr lang="ru-RU" sz="2000" dirty="0" err="1" smtClean="0"/>
              <a:t>with</a:t>
            </a:r>
            <a:r>
              <a:rPr lang="ru-RU" sz="2000" dirty="0" smtClean="0"/>
              <a:t> </a:t>
            </a:r>
            <a:r>
              <a:rPr lang="ru-RU" sz="2000" dirty="0" err="1" smtClean="0"/>
              <a:t>ye</a:t>
            </a:r>
            <a:r>
              <a:rPr lang="ru-RU" sz="2000" dirty="0" smtClean="0"/>
              <a:t>» (староанглийское «Да пребудет с тобой Господь»).</a:t>
            </a:r>
          </a:p>
          <a:p>
            <a:endParaRPr lang="ru-RU" sz="2000" dirty="0"/>
          </a:p>
        </p:txBody>
      </p:sp>
      <p:pic>
        <p:nvPicPr>
          <p:cNvPr id="11267" name="Picture 3" descr="C:\Users\Natalya\Desktop\факты англ яз\i[7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857232"/>
            <a:ext cx="4500594" cy="400052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3471858" cy="5768997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Встречаются в английском языке и довольно забавные слова: например, </a:t>
            </a:r>
            <a:r>
              <a:rPr lang="ru-RU" sz="2000" dirty="0" err="1" smtClean="0"/>
              <a:t>indivisibility</a:t>
            </a:r>
            <a:r>
              <a:rPr lang="ru-RU" sz="2000" dirty="0" smtClean="0"/>
              <a:t>, где буква I повторяется 6 раз.</a:t>
            </a:r>
          </a:p>
          <a:p>
            <a:r>
              <a:rPr lang="ru-RU" sz="2000" dirty="0" smtClean="0"/>
              <a:t>Или, например, </a:t>
            </a:r>
            <a:r>
              <a:rPr lang="ru-RU" sz="2000" dirty="0" err="1" smtClean="0"/>
              <a:t>Goddessship</a:t>
            </a:r>
            <a:r>
              <a:rPr lang="ru-RU" sz="2000" dirty="0" smtClean="0"/>
              <a:t> (божественность) – единственное слово, где 3 раза подряд повторяется согласная буква (почти как в русском языке  «длинношеее» — единственное слово, где буква «е» повторяется 3 раза подряд, хоть и гласная).</a:t>
            </a:r>
          </a:p>
          <a:p>
            <a:r>
              <a:rPr lang="ru-RU" sz="2000" dirty="0" smtClean="0"/>
              <a:t>Или вот еще: </a:t>
            </a:r>
            <a:r>
              <a:rPr lang="ru-RU" sz="2000" dirty="0" err="1" smtClean="0"/>
              <a:t>rhythm</a:t>
            </a:r>
            <a:r>
              <a:rPr lang="ru-RU" sz="2000" dirty="0" smtClean="0"/>
              <a:t> – самое длинное слово с единственной </a:t>
            </a:r>
            <a:endParaRPr lang="ru-RU" sz="2000" dirty="0"/>
          </a:p>
        </p:txBody>
      </p:sp>
      <p:pic>
        <p:nvPicPr>
          <p:cNvPr id="12290" name="Picture 2" descr="C:\Users\Natalya\Desktop\факты англ яз\slide-7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4810" y="857233"/>
            <a:ext cx="4429156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3471858" cy="5697559"/>
          </a:xfrm>
        </p:spPr>
        <p:txBody>
          <a:bodyPr>
            <a:noAutofit/>
          </a:bodyPr>
          <a:lstStyle/>
          <a:p>
            <a:r>
              <a:rPr lang="ru-RU" sz="2000" dirty="0" smtClean="0"/>
              <a:t>Интересно также предложение</a:t>
            </a:r>
            <a:r>
              <a:rPr lang="en-US" sz="2000" dirty="0" smtClean="0"/>
              <a:t>: «A rough-coated, dough-faced, thoughtful ploughman strode through the streets of Scarborough; after falling into a slough, he coughed and hiccoughed».</a:t>
            </a:r>
            <a:endParaRPr lang="ru-RU" sz="2000" dirty="0" smtClean="0"/>
          </a:p>
          <a:p>
            <a:r>
              <a:rPr lang="ru-RU" sz="2000" dirty="0" smtClean="0"/>
              <a:t>Оно примечательно тем, что в нём присутствуют все 9 вариантов произношения слова «</a:t>
            </a:r>
            <a:r>
              <a:rPr lang="ru-RU" sz="2000" dirty="0" err="1" smtClean="0"/>
              <a:t>ough</a:t>
            </a:r>
            <a:r>
              <a:rPr lang="ru-RU" sz="2000" dirty="0" smtClean="0"/>
              <a:t>». Хороший пример того, что в английском языке самое трудное – это правила произношения, а точнее, их отсутствие.</a:t>
            </a:r>
          </a:p>
          <a:p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pic>
        <p:nvPicPr>
          <p:cNvPr id="13314" name="Picture 2" descr="C:\Users\Natalya\Desktop\факты англ яз\iOGQ93MC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16113">
            <a:off x="3991592" y="1228211"/>
            <a:ext cx="4681826" cy="385765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57158" y="428604"/>
            <a:ext cx="8358246" cy="5786478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Самые короткие английские предложения, содержащие подлежащее и сказуемое, — это I </a:t>
            </a:r>
            <a:r>
              <a:rPr lang="ru-RU" sz="2000" dirty="0" err="1" smtClean="0"/>
              <a:t>am</a:t>
            </a:r>
            <a:r>
              <a:rPr lang="ru-RU" sz="2000" dirty="0" smtClean="0"/>
              <a:t> и I </a:t>
            </a:r>
            <a:r>
              <a:rPr lang="ru-RU" sz="2000" dirty="0" err="1" smtClean="0"/>
              <a:t>do</a:t>
            </a:r>
            <a:r>
              <a:rPr lang="ru-RU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Если убрать последние четыре буквы в слове </a:t>
            </a:r>
            <a:r>
              <a:rPr lang="ru-RU" sz="2000" dirty="0" err="1" smtClean="0"/>
              <a:t>queue</a:t>
            </a:r>
            <a:r>
              <a:rPr lang="ru-RU" sz="2000" dirty="0" smtClean="0"/>
              <a:t> (очередь), то его произношение не изменится.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Для создания первого английского словаря потребовалось 20 лет.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Исследователи установили примерный возраст самых старых слов английского языка – </a:t>
            </a:r>
            <a:r>
              <a:rPr lang="ru-RU" sz="2000" dirty="0" err="1" smtClean="0"/>
              <a:t>apple</a:t>
            </a:r>
            <a:r>
              <a:rPr lang="ru-RU" sz="2000" dirty="0" smtClean="0"/>
              <a:t>, </a:t>
            </a:r>
            <a:r>
              <a:rPr lang="ru-RU" sz="2000" dirty="0" err="1" smtClean="0"/>
              <a:t>bad</a:t>
            </a:r>
            <a:r>
              <a:rPr lang="ru-RU" sz="2000" dirty="0" smtClean="0"/>
              <a:t> и </a:t>
            </a:r>
            <a:r>
              <a:rPr lang="ru-RU" sz="2000" dirty="0" err="1" smtClean="0"/>
              <a:t>gold</a:t>
            </a:r>
            <a:r>
              <a:rPr lang="ru-RU" sz="2000" dirty="0" smtClean="0"/>
              <a:t>. Им почти 14 тысяч лет. Где-то в те времена вымерли последние британские мамонты.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Все названия континентов в английском языке начинаются и заканчиваются на одинаковые буквы: </a:t>
            </a:r>
            <a:r>
              <a:rPr lang="ru-RU" sz="2000" dirty="0" err="1" smtClean="0"/>
              <a:t>AfricA</a:t>
            </a:r>
            <a:r>
              <a:rPr lang="ru-RU" sz="2000" dirty="0" smtClean="0"/>
              <a:t>, </a:t>
            </a:r>
            <a:r>
              <a:rPr lang="ru-RU" sz="2000" dirty="0" err="1" smtClean="0"/>
              <a:t>AmericA</a:t>
            </a:r>
            <a:r>
              <a:rPr lang="ru-RU" sz="2000" dirty="0" smtClean="0"/>
              <a:t>, </a:t>
            </a:r>
            <a:r>
              <a:rPr lang="ru-RU" sz="2000" dirty="0" err="1" smtClean="0"/>
              <a:t>AsiA</a:t>
            </a:r>
            <a:r>
              <a:rPr lang="ru-RU" sz="2000" dirty="0" smtClean="0"/>
              <a:t>, </a:t>
            </a:r>
            <a:r>
              <a:rPr lang="ru-RU" sz="2000" dirty="0" err="1" smtClean="0"/>
              <a:t>AntarcticA</a:t>
            </a:r>
            <a:r>
              <a:rPr lang="ru-RU" sz="2000" dirty="0" smtClean="0"/>
              <a:t>, </a:t>
            </a:r>
            <a:r>
              <a:rPr lang="ru-RU" sz="2000" dirty="0" err="1" smtClean="0"/>
              <a:t>AustraliA</a:t>
            </a:r>
            <a:r>
              <a:rPr lang="ru-RU" sz="2000" dirty="0" smtClean="0"/>
              <a:t> и </a:t>
            </a:r>
            <a:r>
              <a:rPr lang="ru-RU" sz="2000" dirty="0" err="1" smtClean="0"/>
              <a:t>EuropE</a:t>
            </a:r>
            <a:r>
              <a:rPr lang="ru-RU" sz="20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Natalya\Desktop\факты англ яз\i7Y4HWO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214818"/>
            <a:ext cx="3438525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857232"/>
            <a:ext cx="2828916" cy="526893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знаменитой фразе «</a:t>
            </a:r>
            <a:r>
              <a:rPr lang="ru-RU" sz="2000" dirty="0" err="1" smtClean="0"/>
              <a:t>The</a:t>
            </a:r>
            <a:r>
              <a:rPr lang="ru-RU" sz="2000" dirty="0" smtClean="0"/>
              <a:t> </a:t>
            </a:r>
            <a:r>
              <a:rPr lang="ru-RU" sz="2000" dirty="0" err="1" smtClean="0"/>
              <a:t>quick</a:t>
            </a:r>
            <a:r>
              <a:rPr lang="ru-RU" sz="2000" dirty="0" smtClean="0"/>
              <a:t> </a:t>
            </a:r>
            <a:r>
              <a:rPr lang="ru-RU" sz="2000" dirty="0" err="1" smtClean="0"/>
              <a:t>brown</a:t>
            </a:r>
            <a:r>
              <a:rPr lang="ru-RU" sz="2000" dirty="0" smtClean="0"/>
              <a:t> </a:t>
            </a:r>
            <a:r>
              <a:rPr lang="ru-RU" sz="2000" dirty="0" err="1" smtClean="0"/>
              <a:t>fox</a:t>
            </a:r>
            <a:r>
              <a:rPr lang="ru-RU" sz="2000" dirty="0" smtClean="0"/>
              <a:t> </a:t>
            </a:r>
            <a:r>
              <a:rPr lang="ru-RU" sz="2000" dirty="0" err="1" smtClean="0"/>
              <a:t>jumps</a:t>
            </a:r>
            <a:r>
              <a:rPr lang="ru-RU" sz="2000" dirty="0" smtClean="0"/>
              <a:t> </a:t>
            </a:r>
            <a:r>
              <a:rPr lang="ru-RU" sz="2000" dirty="0" err="1" smtClean="0"/>
              <a:t>over</a:t>
            </a:r>
            <a:r>
              <a:rPr lang="ru-RU" sz="2000" dirty="0" smtClean="0"/>
              <a:t> </a:t>
            </a:r>
            <a:r>
              <a:rPr lang="ru-RU" sz="2000" dirty="0" err="1" smtClean="0"/>
              <a:t>the</a:t>
            </a:r>
            <a:r>
              <a:rPr lang="ru-RU" sz="2000" dirty="0" smtClean="0"/>
              <a:t> </a:t>
            </a:r>
            <a:r>
              <a:rPr lang="ru-RU" sz="2000" dirty="0" err="1" smtClean="0"/>
              <a:t>lazy</a:t>
            </a:r>
            <a:r>
              <a:rPr lang="ru-RU" sz="2000" dirty="0" smtClean="0"/>
              <a:t> </a:t>
            </a:r>
            <a:r>
              <a:rPr lang="ru-RU" sz="2000" dirty="0" err="1" smtClean="0"/>
              <a:t>dog</a:t>
            </a:r>
            <a:r>
              <a:rPr lang="ru-RU" sz="2000" dirty="0" smtClean="0"/>
              <a:t>» (Быстрый коричневый лис перепрыгивает через ленивого пса) можно встретить каждую букву алфавита. Это выражение используется для демонстрации шрифта, как, например, в русском: «Съешь ещё этих мягких французских булок, да выпей чаю»</a:t>
            </a:r>
          </a:p>
          <a:p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14338" name="Picture 2" descr="C:\Users\Natalya\Desktop\факты англ яз\the-quick-brown-fox-jumps-over-the-lazy-dog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5050" y="620093"/>
            <a:ext cx="5340350" cy="47796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1357298"/>
            <a:ext cx="3852882" cy="2916936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5367338"/>
            <a:ext cx="7143800" cy="11334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</a:t>
            </a:r>
            <a:r>
              <a:rPr lang="ru-RU" sz="2000" dirty="0" err="1" smtClean="0"/>
              <a:t>Uncopyrightable</a:t>
            </a:r>
            <a:r>
              <a:rPr lang="ru-RU" sz="2000" dirty="0" smtClean="0"/>
              <a:t>» (не охраняемый авторским правом) – это единственное слово в английском языке, состоящее из 15 букв, в котором ни одна буква не повторяется.</a:t>
            </a:r>
          </a:p>
          <a:p>
            <a:endParaRPr lang="ru-RU" sz="2000" dirty="0"/>
          </a:p>
        </p:txBody>
      </p:sp>
      <p:pic>
        <p:nvPicPr>
          <p:cNvPr id="15362" name="Picture 2" descr="C:\Users\Natalya\Desktop\факты англ яз\uncopyrightabl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7286676" cy="46720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1142984"/>
            <a:ext cx="2852750" cy="3131250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367338"/>
            <a:ext cx="6858048" cy="804862"/>
          </a:xfrm>
        </p:spPr>
        <p:txBody>
          <a:bodyPr/>
          <a:lstStyle/>
          <a:p>
            <a:r>
              <a:rPr lang="ru-RU" sz="2000" dirty="0" smtClean="0"/>
              <a:t>Самая сложная скороговорка в английском языке: «</a:t>
            </a:r>
            <a:r>
              <a:rPr lang="ru-RU" sz="2000" dirty="0" err="1" smtClean="0"/>
              <a:t>The</a:t>
            </a:r>
            <a:r>
              <a:rPr lang="ru-RU" sz="2000" dirty="0" smtClean="0"/>
              <a:t> </a:t>
            </a:r>
            <a:r>
              <a:rPr lang="ru-RU" sz="2000" dirty="0" err="1" smtClean="0"/>
              <a:t>sixth</a:t>
            </a:r>
            <a:r>
              <a:rPr lang="ru-RU" sz="2000" dirty="0" smtClean="0"/>
              <a:t> </a:t>
            </a:r>
            <a:r>
              <a:rPr lang="ru-RU" sz="2000" dirty="0" err="1" smtClean="0"/>
              <a:t>sick</a:t>
            </a:r>
            <a:r>
              <a:rPr lang="ru-RU" sz="2000" dirty="0" smtClean="0"/>
              <a:t> </a:t>
            </a:r>
            <a:r>
              <a:rPr lang="ru-RU" sz="2000" dirty="0" err="1" smtClean="0"/>
              <a:t>sheik's</a:t>
            </a:r>
            <a:r>
              <a:rPr lang="ru-RU" sz="2000" dirty="0" smtClean="0"/>
              <a:t> </a:t>
            </a:r>
            <a:r>
              <a:rPr lang="ru-RU" sz="2000" dirty="0" err="1" smtClean="0"/>
              <a:t>sixth</a:t>
            </a:r>
            <a:r>
              <a:rPr lang="ru-RU" sz="2000" dirty="0" smtClean="0"/>
              <a:t> </a:t>
            </a:r>
            <a:r>
              <a:rPr lang="ru-RU" sz="2000" dirty="0" err="1" smtClean="0"/>
              <a:t>sheep's</a:t>
            </a:r>
            <a:r>
              <a:rPr lang="ru-RU" sz="2000" dirty="0" smtClean="0"/>
              <a:t> </a:t>
            </a:r>
            <a:r>
              <a:rPr lang="ru-RU" sz="2000" dirty="0" err="1" smtClean="0"/>
              <a:t>sick</a:t>
            </a:r>
            <a:r>
              <a:rPr lang="ru-RU" sz="2000" dirty="0" smtClean="0"/>
              <a:t>.»</a:t>
            </a:r>
          </a:p>
          <a:p>
            <a:endParaRPr lang="ru-RU" dirty="0"/>
          </a:p>
        </p:txBody>
      </p:sp>
      <p:pic>
        <p:nvPicPr>
          <p:cNvPr id="16386" name="Picture 2" descr="C:\Users\Natalya\Desktop\факты англ яз\sixth-sick-sheiks-sixth-sheeps-sic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571480"/>
            <a:ext cx="571500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71472" y="285728"/>
            <a:ext cx="3643338" cy="598331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США нет официально утверждённого языка или даже «правильного» диалекта американского английского. Дикторы большинства федеральных СМИ (CNN, например) используют так называемый </a:t>
            </a:r>
            <a:r>
              <a:rPr lang="ru-RU" sz="2000" dirty="0" err="1" smtClean="0"/>
              <a:t>General</a:t>
            </a:r>
            <a:r>
              <a:rPr lang="ru-RU" sz="2000" dirty="0" smtClean="0"/>
              <a:t> </a:t>
            </a:r>
            <a:r>
              <a:rPr lang="ru-RU" sz="2000" dirty="0" err="1" smtClean="0"/>
              <a:t>American</a:t>
            </a:r>
            <a:r>
              <a:rPr lang="ru-RU" sz="2000" dirty="0" smtClean="0"/>
              <a:t> </a:t>
            </a:r>
            <a:r>
              <a:rPr lang="ru-RU" sz="2000" dirty="0" err="1" smtClean="0"/>
              <a:t>accent</a:t>
            </a:r>
            <a:r>
              <a:rPr lang="ru-RU" sz="2000" dirty="0" smtClean="0"/>
              <a:t> – акцент Среднего Запада, на котором говорят совсем немного людей в штатах Небраска, Айова и Иллинойс. Но он понятен всем американцам. Кстати, из послевоенных президентов США на этом диалекте говорили только Д.Эйзенхауэр, Р.Никсон, Дж.Форд, Р.Рейган и </a:t>
            </a:r>
            <a:r>
              <a:rPr lang="ru-RU" sz="2000" dirty="0" err="1" smtClean="0"/>
              <a:t>Б.Обама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pic>
        <p:nvPicPr>
          <p:cNvPr id="17410" name="Picture 2" descr="C:\Users\Natalya\Desktop\факты англ яз\i8864D1J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0694" y="3714752"/>
            <a:ext cx="3214710" cy="2857520"/>
          </a:xfrm>
          <a:prstGeom prst="rect">
            <a:avLst/>
          </a:prstGeom>
          <a:noFill/>
        </p:spPr>
      </p:pic>
      <p:pic>
        <p:nvPicPr>
          <p:cNvPr id="1026" name="Picture 2" descr="C:\Users\Natalya\Desktop\факты англ яз\iXG9DEPJ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571480"/>
            <a:ext cx="2828916" cy="555468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Согласно закону штата </a:t>
            </a:r>
            <a:r>
              <a:rPr lang="ru-RU" sz="2000" dirty="0" err="1" smtClean="0"/>
              <a:t>Эллинойс</a:t>
            </a:r>
            <a:r>
              <a:rPr lang="ru-RU" sz="2000" dirty="0" smtClean="0"/>
              <a:t>, в штате запрещено говорить по-английски – официальным языком здесь принято считать американский. Кстати, поэтому местные жители произносят название штата без последней буквы «с».</a:t>
            </a:r>
          </a:p>
          <a:p>
            <a:r>
              <a:rPr lang="ru-RU" sz="2000" dirty="0" smtClean="0"/>
              <a:t>В настоящее время в США исследователи выделяют целых 24 диалекта английского языка.</a:t>
            </a:r>
            <a:endParaRPr lang="ru-RU" sz="2000" dirty="0"/>
          </a:p>
        </p:txBody>
      </p:sp>
      <p:pic>
        <p:nvPicPr>
          <p:cNvPr id="18434" name="Picture 2" descr="C:\Users\Natalya\Desktop\документы натальи\Индивидуальный проект\проектная работа Дорофеевой\картинки к реверату англицизмы\прим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5050" y="1076693"/>
            <a:ext cx="5340350" cy="3866413"/>
          </a:xfrm>
          <a:prstGeom prst="rect">
            <a:avLst/>
          </a:prstGeom>
          <a:noFill/>
        </p:spPr>
      </p:pic>
      <p:pic>
        <p:nvPicPr>
          <p:cNvPr id="18435" name="Picture 3" descr="C:\Users\Natalya\Desktop\документы натальи\Индивидуальный проект\проектная работа Дорофеевой\картинки к реверату англицизмы\прим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130300"/>
            <a:ext cx="4389446" cy="4597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1428736"/>
            <a:ext cx="3138502" cy="2845498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786322"/>
            <a:ext cx="7715304" cy="1385878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Многие предполагают (жители России – в первую очередь), что русский язык – самый богатый в мире.. Современные словари русского языка радуют нас цифрой в 130 000 слов, в то время как в современных словарях английского эта цифра приближается к миллиону (обычно – 800 000). И даже если взять знаменитый словарь Даля, то там нас ждут 200 000.</a:t>
            </a:r>
          </a:p>
          <a:p>
            <a:endParaRPr lang="ru-RU" sz="2000" dirty="0"/>
          </a:p>
        </p:txBody>
      </p:sp>
      <p:pic>
        <p:nvPicPr>
          <p:cNvPr id="2050" name="Picture 2" descr="C:\Users\Natalya\Desktop\факты англ яз\iK9QCM4F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7500990" cy="414340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Хотя английский язык занимает только третье место в списке самых популярных, общее число людей, говорящих по-английски, составляет более миллиарда. Это примерно каждый седьмой землянин. Однако не стоит думать, что большинство </a:t>
            </a:r>
            <a:r>
              <a:rPr lang="ru-RU" sz="2000" dirty="0" err="1" smtClean="0"/>
              <a:t>англоговорящих</a:t>
            </a:r>
            <a:r>
              <a:rPr lang="ru-RU" sz="2000" dirty="0" smtClean="0"/>
              <a:t> живёт в США и Англии. Например, в Нигерии проживает больше носителей английского, чем в Англии. А в Швеции 89% жителей знают этот язык.</a:t>
            </a:r>
          </a:p>
          <a:p>
            <a:endParaRPr lang="ru-RU" sz="2000" dirty="0"/>
          </a:p>
        </p:txBody>
      </p:sp>
      <p:pic>
        <p:nvPicPr>
          <p:cNvPr id="19458" name="Picture 2" descr="C:\Users\Natalya\Desktop\документы натальи\Индивидуальный проект\проектная работа Дорофеевой\картинки к реверату англицизмы\s1_14745509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11625" y="1623060"/>
            <a:ext cx="4267200" cy="27736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571480"/>
            <a:ext cx="3614734" cy="5554683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Английский язык появился в раннем Средневековье в германских племенах (!), вторгшихся в Британию после ухода из неё римлян.</a:t>
            </a:r>
          </a:p>
          <a:p>
            <a:r>
              <a:rPr lang="ru-RU" sz="2000" dirty="0" smtClean="0"/>
              <a:t>Существует теория, что английский язык получил такое широкое распространение благодаря своей простоте и однозначности. Однако это совсем не так. В английском языке больше всего слов (около 800 000) и самые богатые синонимические ряды. К тому же английский является одним из самых быстроразвивающихся языков. </a:t>
            </a:r>
          </a:p>
          <a:p>
            <a:endParaRPr lang="ru-RU" sz="2000" dirty="0"/>
          </a:p>
        </p:txBody>
      </p:sp>
      <p:pic>
        <p:nvPicPr>
          <p:cNvPr id="20482" name="Picture 2" descr="C:\Users\Natalya\Desktop\документы натальи\Индивидуальный проект\проектная работа Дорофеевой\картинки к реверату англицизмы\s1_14745509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877236">
            <a:off x="4281469" y="1565196"/>
            <a:ext cx="4267200" cy="27736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Каждые 98 минут в разговорной практике появляется новое слово.</a:t>
            </a:r>
          </a:p>
          <a:p>
            <a:r>
              <a:rPr lang="ru-RU" sz="2000" dirty="0" smtClean="0"/>
              <a:t>И вместе с тем 90% текстов, написанных на английском языке, используют не более 1 000 различных слов. А для обычного повседневного общения вполне достаточно знать 1 500–2 000 слов.</a:t>
            </a:r>
          </a:p>
          <a:p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pic>
        <p:nvPicPr>
          <p:cNvPr id="21506" name="Picture 2" descr="C:\Users\Natalya\Desktop\документы натальи\тематические картинки\картинки\1382006804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000108"/>
            <a:ext cx="4500594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8258204" cy="576899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За один год можно выучить английский язык.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Английский язык способствует расширению сознания.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Человек, который знает английский язык имеет красивый мозг.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Английское слово «трейлер» означает «идти по следу».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На английском языке выпускается более 90% научной литературы.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Первые упоминания английского языка относятся к 800 году до н.э.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Языком интернета считается именно английский.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Английский язык является третьим после испанского популярным в мире.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Natalya\Desktop\факты англ яз\i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429000"/>
            <a:ext cx="4929222" cy="29765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0233" y="928670"/>
            <a:ext cx="800353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2209808" cy="3657600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572008"/>
            <a:ext cx="7715304" cy="1600192"/>
          </a:xfrm>
        </p:spPr>
        <p:txBody>
          <a:bodyPr>
            <a:noAutofit/>
          </a:bodyPr>
          <a:lstStyle/>
          <a:p>
            <a:r>
              <a:rPr lang="ru-RU" sz="2000" dirty="0" smtClean="0"/>
              <a:t>И вот мало того, что в английском языке больше всего слов, так еще и каждое из них может иметь дюжину значений. Рекордсменом является слово «</a:t>
            </a:r>
            <a:r>
              <a:rPr lang="ru-RU" sz="2000" dirty="0" err="1" smtClean="0"/>
              <a:t>set</a:t>
            </a:r>
            <a:r>
              <a:rPr lang="ru-RU" sz="2000" dirty="0" smtClean="0"/>
              <a:t>»: 44 основных значения для глагола, 17 основных значений для существительного, 7 основных значений для прилагательного и еще множество дополнительных значений. </a:t>
            </a:r>
          </a:p>
          <a:p>
            <a:endParaRPr lang="ru-RU" sz="2000" dirty="0"/>
          </a:p>
        </p:txBody>
      </p:sp>
      <p:pic>
        <p:nvPicPr>
          <p:cNvPr id="3074" name="Picture 2" descr="C:\Users\Natalya\Desktop\факты англ яз\67134079_003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66"/>
            <a:ext cx="557216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43306" y="1142984"/>
            <a:ext cx="2352684" cy="3657600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5000636"/>
            <a:ext cx="6715172" cy="117156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И даже это еще не всё: в английском языке – больше всего синонимов. То есть, по идее, если вы не можете в разговоре вспомнить какое-то слово, то запросто сможете его заменить другим, схожим по смыслу.</a:t>
            </a:r>
          </a:p>
          <a:p>
            <a:endParaRPr lang="ru-RU" dirty="0"/>
          </a:p>
        </p:txBody>
      </p:sp>
      <p:pic>
        <p:nvPicPr>
          <p:cNvPr id="4098" name="Picture 2" descr="C:\Users\Natalya\Desktop\факты англ яз\67134079_00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5929354" cy="42815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857752" y="616634"/>
            <a:ext cx="3676648" cy="3657600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500570"/>
            <a:ext cx="7429552" cy="167163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Чаще всего в английском языке используется буква E, а реже всего – Q. Имеется в виду, конечно, то, как часто эта буква находится в разных словах. Потому что если говорить о популярности Q в современной речи, то невольно вспоминается про уровень IQ, который упоминается к месту и не к месту.</a:t>
            </a:r>
          </a:p>
          <a:p>
            <a:endParaRPr lang="ru-RU" dirty="0"/>
          </a:p>
        </p:txBody>
      </p:sp>
      <p:pic>
        <p:nvPicPr>
          <p:cNvPr id="5122" name="Picture 2" descr="C:\Users\Natalya\Desktop\факты англ яз\i8DM7QP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500042"/>
            <a:ext cx="4786346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286388"/>
            <a:ext cx="8286808" cy="1143008"/>
          </a:xfrm>
        </p:spPr>
        <p:txBody>
          <a:bodyPr/>
          <a:lstStyle/>
          <a:p>
            <a:r>
              <a:rPr lang="ru-RU" sz="2000" dirty="0" smtClean="0"/>
              <a:t>Знаки препинания в английском языке появились только в XV веке.</a:t>
            </a:r>
          </a:p>
          <a:p>
            <a:endParaRPr lang="ru-RU" dirty="0"/>
          </a:p>
        </p:txBody>
      </p:sp>
      <p:pic>
        <p:nvPicPr>
          <p:cNvPr id="6146" name="Picture 2" descr="C:\Users\Natalya\Desktop\факты англ яз\67134079_006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642918"/>
            <a:ext cx="5357850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357686" y="928670"/>
            <a:ext cx="2357454" cy="3286148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714884"/>
            <a:ext cx="7500990" cy="1643074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Никто не задумывался никогда над тем, что английское слово </a:t>
            </a:r>
            <a:r>
              <a:rPr lang="ru-RU" sz="2000" dirty="0" err="1" smtClean="0"/>
              <a:t>slave</a:t>
            </a:r>
            <a:r>
              <a:rPr lang="ru-RU" sz="2000" dirty="0" smtClean="0"/>
              <a:t> (раб) имеет похожий корень со словом «славяне»? Если да, то вы не ошиблись. Действительно, </a:t>
            </a:r>
            <a:r>
              <a:rPr lang="ru-RU" sz="2000" dirty="0" err="1" smtClean="0"/>
              <a:t>slave</a:t>
            </a:r>
            <a:r>
              <a:rPr lang="ru-RU" sz="2000" dirty="0" smtClean="0"/>
              <a:t> имеет прямое отношение к славянам: в древние времена германские племена продавали представителей славянских племен в рабство римлянам.</a:t>
            </a:r>
            <a:endParaRPr lang="ru-RU" sz="2000" dirty="0"/>
          </a:p>
        </p:txBody>
      </p:sp>
      <p:pic>
        <p:nvPicPr>
          <p:cNvPr id="7170" name="Picture 2" descr="C:\Users\Natalya\Desktop\факты англ яз\67134079_00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28604"/>
            <a:ext cx="3643338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1785926"/>
            <a:ext cx="3209940" cy="1285884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4572008"/>
            <a:ext cx="7215238" cy="1600192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Самое длинное слово в английском языке – </a:t>
            </a:r>
            <a:r>
              <a:rPr lang="ru-RU" sz="2000" dirty="0" err="1" smtClean="0"/>
              <a:t>pneumonoultramicroscopicsilicovolcanoconiosis</a:t>
            </a:r>
            <a:r>
              <a:rPr lang="ru-RU" sz="2000" dirty="0" smtClean="0"/>
              <a:t>. За этими 45 буквами скрывается название болезни дыхательных путей при вдыхании вулканической пыли и прочей мелкой гадости в виде пыли.</a:t>
            </a:r>
          </a:p>
          <a:p>
            <a:endParaRPr lang="ru-RU" sz="2000" dirty="0"/>
          </a:p>
        </p:txBody>
      </p:sp>
      <p:pic>
        <p:nvPicPr>
          <p:cNvPr id="8194" name="Picture 2" descr="C:\Users\Natalya\Desktop\факты англ яз\67134079_0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14422"/>
            <a:ext cx="4829175" cy="30384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05200" y="1357298"/>
            <a:ext cx="3424254" cy="2916936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5143512"/>
            <a:ext cx="7000924" cy="10286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Символ &amp; когда-то был в английском алфавите. Сейчас же он гордо называется «</a:t>
            </a:r>
            <a:r>
              <a:rPr lang="ru-RU" sz="2000" dirty="0" err="1" smtClean="0"/>
              <a:t>амперсэнд</a:t>
            </a:r>
            <a:r>
              <a:rPr lang="ru-RU" sz="2000" dirty="0" smtClean="0"/>
              <a:t>» и не считается буквой.</a:t>
            </a:r>
          </a:p>
          <a:p>
            <a:endParaRPr lang="ru-RU" dirty="0"/>
          </a:p>
        </p:txBody>
      </p:sp>
      <p:pic>
        <p:nvPicPr>
          <p:cNvPr id="9218" name="Picture 2" descr="C:\Users\Natalya\Desktop\факты англ яз\67134079_016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28604"/>
            <a:ext cx="5143516" cy="457201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1100</Words>
  <Application>Microsoft Office PowerPoint</Application>
  <PresentationFormat>Экран (4:3)</PresentationFormat>
  <Paragraphs>54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Natalya</dc:creator>
  <cp:lastModifiedBy>Natalya</cp:lastModifiedBy>
  <cp:revision>12</cp:revision>
  <dcterms:created xsi:type="dcterms:W3CDTF">2017-08-28T11:06:53Z</dcterms:created>
  <dcterms:modified xsi:type="dcterms:W3CDTF">2017-08-28T12:32:36Z</dcterms:modified>
</cp:coreProperties>
</file>