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7" r:id="rId2"/>
    <p:sldId id="294" r:id="rId3"/>
    <p:sldId id="289" r:id="rId4"/>
    <p:sldId id="290" r:id="rId5"/>
    <p:sldId id="271" r:id="rId6"/>
    <p:sldId id="273" r:id="rId7"/>
    <p:sldId id="274" r:id="rId8"/>
    <p:sldId id="270" r:id="rId9"/>
    <p:sldId id="277" r:id="rId10"/>
    <p:sldId id="281" r:id="rId11"/>
    <p:sldId id="284" r:id="rId12"/>
    <p:sldId id="285" r:id="rId13"/>
    <p:sldId id="297" r:id="rId14"/>
    <p:sldId id="295" r:id="rId15"/>
    <p:sldId id="296" r:id="rId16"/>
    <p:sldId id="287" r:id="rId17"/>
    <p:sldId id="288" r:id="rId18"/>
    <p:sldId id="298" r:id="rId19"/>
    <p:sldId id="292" r:id="rId20"/>
    <p:sldId id="299" r:id="rId21"/>
    <p:sldId id="30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15" autoAdjust="0"/>
  </p:normalViewPr>
  <p:slideViewPr>
    <p:cSldViewPr>
      <p:cViewPr varScale="1">
        <p:scale>
          <a:sx n="67" d="100"/>
          <a:sy n="67" d="100"/>
        </p:scale>
        <p:origin x="-14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7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hotdrama.net/xem-phim/the-jungle-book_t0coi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mg.soundtrackcollector.com/cd/large/Captain_Nemo_FSMCD1208.jpg" TargetMode="External"/><Relationship Id="rId7" Type="http://schemas.openxmlformats.org/officeDocument/2006/relationships/hyperlink" Target="https://fanart.tv/fanart/movies/10693/movieposter/peter-pan-5252d9aa8b50a.jpg" TargetMode="External"/><Relationship Id="rId2" Type="http://schemas.openxmlformats.org/officeDocument/2006/relationships/hyperlink" Target="http://cdn3.volusion.com/jtoq7.b7owf/v/vspfiles/photos/GULLIVERS_TRAVELS-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e/ed/CLASSICS_ILLUSTRATED_-10-_ROBINSON_CRUSOE.jpg" TargetMode="External"/><Relationship Id="rId5" Type="http://schemas.openxmlformats.org/officeDocument/2006/relationships/hyperlink" Target="http://cartoonsimages.com/sites/default/files/field/image/917Qrf1uUlL._AA_.jpg" TargetMode="External"/><Relationship Id="rId4" Type="http://schemas.openxmlformats.org/officeDocument/2006/relationships/hyperlink" Target="http://www.koresh27.narod.ru/Alice_in_Wonderland_00.j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tronews.ru/_internal/gxml!0/r0dc21o2f3vste5s7ezej9x3a10rp3w$bpdr3cfvpdkax8sweizixw87l40pn22/Kipling_nd.jpeg" TargetMode="External"/><Relationship Id="rId2" Type="http://schemas.openxmlformats.org/officeDocument/2006/relationships/hyperlink" Target="http://ia.media-imdb.com/images/M/MV5BMTU0MTA2OTIwNF5BMl5BanBnXkFtZTcwMzA0Njk3OA@@._V1_SY317_CR10,0,214,317_AL_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lldayplus.ru/uploads/agava/old/flabad/society/Kipling/01.jp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"/>
            <a:ext cx="7774632" cy="141277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BOOKS IN OUR LIFE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363272" cy="2958062"/>
          </a:xfrm>
        </p:spPr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английского языка </a:t>
            </a:r>
          </a:p>
          <a:p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Гнилицкая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православная гимназия им. Святителя Николая 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Нижний Новгород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Зотова Нина Николаевна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Bagheera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the Black Panther, thought that Mowgli</a:t>
            </a: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 – was too spoiled to learn his lessons.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 – wasn’t smart enough to understand </a:t>
            </a:r>
            <a:r>
              <a:rPr lang="en-US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Baloo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 – was too small to learn so many laws.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 – enjoyed the same lesson everyday.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The Master Words of the Jungle will protect Mowgli from</a:t>
            </a:r>
            <a:endParaRPr lang="ru-RU" sz="32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 – all of the jungle animals.   </a:t>
            </a:r>
          </a:p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 – all the dangerous snakes.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 – his own pack of wolves   </a:t>
            </a:r>
          </a:p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 – some birds and snakes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Why did Mowgli come down from the tree? </a:t>
            </a:r>
            <a:endParaRPr lang="ru-RU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A- in was full of bees   </a:t>
            </a:r>
          </a:p>
          <a:p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 – to see </a:t>
            </a:r>
            <a:r>
              <a:rPr lang="en-US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Baloo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 – his head was hurting  </a:t>
            </a:r>
          </a:p>
          <a:p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 – to say his lesson     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548681"/>
            <a:ext cx="7618040" cy="602515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Pack                                     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детеныш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Tribe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мурлыкать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Cub                                       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испортить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Purr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любоваться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Recited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тупой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a temper  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стая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Spoil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поврежден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Bruised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племя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Blunt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раздраженно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Admire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отвечать урок      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Match the words with their definitions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endParaRPr lang="ru-RU" dirty="0" smtClean="0"/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1- grunt                              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 – feel very sad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2 – grieve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b- make a short rough sound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3 – ignorance                     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 –one of the long curved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4 -protect                            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nails on the feet of some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animals  and birds     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5-hive</a:t>
            </a:r>
            <a:endParaRPr lang="en-US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d- the foot of an animal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6 – paw                             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e- a place where bees live 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7 – claw                            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 – keep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sth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safe from harm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g- not knowing about  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sth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Fill in the correct word(s) from the list below. Then, use the phrases to make sentences.         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532888"/>
            <a:ext cx="8229600" cy="4325112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Blunt, rotten, run off, spoil, attack, by heart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1………………branch  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2 to…………….a child  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3 to learn……………   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4 …………………claws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 to ……………………….</a:t>
            </a: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sb</a:t>
            </a:r>
            <a:endParaRPr lang="en-US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 to ………………in a temper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Answer the questions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What did the young wolves learn?</a:t>
            </a: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What did </a:t>
            </a:r>
            <a:r>
              <a:rPr lang="en-US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Baloo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teach Mowgli?</a:t>
            </a: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Why did Mowgli have to learn much more?</a:t>
            </a: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Why was </a:t>
            </a:r>
            <a:r>
              <a:rPr lang="en-US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Baloo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happy with his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student ?</a:t>
            </a:r>
          </a:p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What was Mowgli very good at?</a:t>
            </a: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Why was </a:t>
            </a:r>
            <a:r>
              <a:rPr lang="en-US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Bagheera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sorry for Mowgli?</a:t>
            </a:r>
          </a:p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Where was Mowgli hiding?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73312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What does this scene teach us? 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Why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did Mowgli have to know the Jungle Laws?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What do you think it would be like to live in a jungle?</a:t>
            </a: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Would you like to live in the jungle if you had a chance? </a:t>
            </a: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What does these scene teach us?</a:t>
            </a: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How important are rules in our life?</a:t>
            </a:r>
          </a:p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Why is it necessary to obey rules?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Home work. </a:t>
            </a:r>
            <a:b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Chose your favorite Russian book, describe its genre, main characters and events, find out what it can teach you.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77813"/>
            <a:ext cx="8319268" cy="163901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Список использованных источников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J. R. Kipling  “The Jungle Book” –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АНО»Центр продуктивного обучения» Санкт-Петербург 2009 г.</a:t>
            </a:r>
          </a:p>
          <a:p>
            <a:pPr>
              <a:defRPr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J. R. Kipling  “The Jungle Book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The Second Jungle Book: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Методическое пособие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”/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Автор 0 составитель И. Киреева, АНО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«Центр продуктивного обучения» Санкт-Петербург 2009 г.</a:t>
            </a:r>
          </a:p>
          <a:p>
            <a:pPr>
              <a:defRPr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Enterprise plus. Students Book. Virginia </a:t>
            </a:r>
            <a:r>
              <a:rPr lang="en-US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Evance</a:t>
            </a: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Jenny Dooley, Express publishing 2009</a:t>
            </a:r>
          </a:p>
          <a:p>
            <a:pPr>
              <a:defRPr/>
            </a:pPr>
            <a:r>
              <a:rPr lang="ru-RU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http://hotdrama.net/xem-phim/the-jungle-book_t0coi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defRPr/>
            </a:pP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"/>
            <a:ext cx="7774632" cy="141277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BOOKS IN OUR LIFE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363272" cy="2958062"/>
          </a:xfrm>
        </p:spPr>
        <p:txBody>
          <a:bodyPr/>
          <a:lstStyle/>
          <a:p>
            <a:r>
              <a:rPr lang="en-US" dirty="0" smtClean="0"/>
              <a:t>«</a:t>
            </a: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Choose an author as </a:t>
            </a:r>
          </a:p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 choose a friend»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«Each book is a magic box»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«Books are worlds of wonders».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53848"/>
          </a:xfrm>
        </p:spPr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cdn3.volusion.com/jtoq7.b7owf/v/vspfiles/photos/GULLIVERS_TRAVELS-2.jpg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img.soundtrackcollector.com/cd/large/Captain_Nemo_FSMCD1208.jpg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www.koresh27.narod.ru/Alice_in_Wonderland_00.jpg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5"/>
              </a:rPr>
              <a:t>http://cartoonsimages.com/sites/default/files/field/image/917Qrf1uUlL._AA_.</a:t>
            </a:r>
            <a:r>
              <a:rPr lang="en-US" dirty="0" smtClean="0">
                <a:hlinkClick r:id="rId5"/>
              </a:rPr>
              <a:t>jpg</a:t>
            </a:r>
            <a:r>
              <a:rPr lang="en-US" dirty="0" smtClean="0"/>
              <a:t> </a:t>
            </a:r>
          </a:p>
          <a:p>
            <a:r>
              <a:rPr lang="en-US" dirty="0">
                <a:hlinkClick r:id="rId6"/>
              </a:rPr>
              <a:t>http://upload.wikimedia.org/wikipedia/commons/e/ed/CLASSICS_ILLUSTRATED_-10-_</a:t>
            </a:r>
            <a:r>
              <a:rPr lang="en-US" dirty="0" smtClean="0">
                <a:hlinkClick r:id="rId6"/>
              </a:rPr>
              <a:t>ROBINSON_CRUSOE.jpg</a:t>
            </a:r>
            <a:endParaRPr lang="en-US" dirty="0" smtClean="0"/>
          </a:p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fanart.tv/fanart/movies/10693/movieposter/peter-pan-5252d9aa8b50a.jpg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84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/>
          <a:lstStyle/>
          <a:p>
            <a:r>
              <a:rPr lang="en-US" dirty="0">
                <a:hlinkClick r:id="rId2"/>
              </a:rPr>
              <a:t>http://ia.media-imdb.com/images/M/MV5BMTU0MTA2OTIwNF5BMl5BanBnXkFtZTcwMzA0Njk3OA@@._V1_SY317_CR10,0,214,317_AL_.</a:t>
            </a:r>
            <a:r>
              <a:rPr lang="en-US" dirty="0" smtClean="0">
                <a:hlinkClick r:id="rId2"/>
              </a:rPr>
              <a:t>jpg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://www.metronews.ru/_</a:t>
            </a:r>
            <a:r>
              <a:rPr lang="en-US" dirty="0" smtClean="0">
                <a:hlinkClick r:id="rId3"/>
              </a:rPr>
              <a:t>internal/gxml!0/r0dc21o2f3vste5s7ezej9x3a10rp3w$bpdr3cfvpdkax8sweizixw87l40pn22/Kipling_nd.jpeg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alldayplus.ru/uploads/agava/old/flabad/society/Kipling/01.jpg</a:t>
            </a:r>
            <a:r>
              <a:rPr lang="ru-RU" dirty="0" smtClean="0"/>
              <a:t> </a:t>
            </a:r>
          </a:p>
          <a:p>
            <a:r>
              <a:rPr lang="ru-RU" dirty="0" smtClean="0"/>
              <a:t>Изображения животных и </a:t>
            </a:r>
            <a:r>
              <a:rPr lang="ru-RU" dirty="0" err="1" smtClean="0"/>
              <a:t>Маугли</a:t>
            </a:r>
            <a:r>
              <a:rPr lang="ru-RU" dirty="0" smtClean="0"/>
              <a:t> взяты из учебника </a:t>
            </a:r>
            <a:r>
              <a:rPr lang="en-US" dirty="0"/>
              <a:t>Enterprise plus. Students Book. Virginia </a:t>
            </a:r>
            <a:r>
              <a:rPr lang="en-US" dirty="0" err="1"/>
              <a:t>Evance</a:t>
            </a:r>
            <a:r>
              <a:rPr lang="en-US" dirty="0"/>
              <a:t>, Jenny Dooley, Express publishing 2009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656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915816" cy="3861048"/>
          </a:xfrm>
          <a:prstGeom prst="rect">
            <a:avLst/>
          </a:prstGeom>
        </p:spPr>
      </p:pic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15816" y="0"/>
            <a:ext cx="3024336" cy="3861048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0"/>
            <a:ext cx="3203848" cy="3861048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33056"/>
            <a:ext cx="2339752" cy="2924944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3876675"/>
            <a:ext cx="2160240" cy="2981325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789040"/>
            <a:ext cx="2324472" cy="3068960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804248" y="3838575"/>
            <a:ext cx="2339752" cy="3019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722313" y="692697"/>
            <a:ext cx="7772400" cy="122413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Jungle Book by Rudyard Kipling</a:t>
            </a:r>
            <a:endParaRPr lang="ru-RU" sz="3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2313" y="3367088"/>
            <a:ext cx="7772400" cy="287022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1</a:t>
            </a:r>
            <a:endParaRPr lang="ru-RU" dirty="0" smtClean="0">
              <a:latin typeface="Bauhaus 93" pitchFamily="8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1916832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a) Where did Kipling get the inspiration to write The Jungle Book?</a:t>
            </a:r>
            <a:b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b) When was Rudyard Kipling born? c) Where was he born?</a:t>
            </a:r>
            <a:endParaRPr lang="ru-RU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908050"/>
            <a:ext cx="7772400" cy="115279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Joseph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Rudyard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Kipling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373688"/>
            <a:ext cx="9144000" cy="7921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 December 1865 – 18 January 1936 (Bombay)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2304504" cy="259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198223"/>
            <a:ext cx="4176464" cy="259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Which of these animals are mentioned in the story?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ои документы\Мои результаты сканировани\2005-08 (авг)\сканирование00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587435"/>
            <a:ext cx="7772400" cy="3648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3000"/>
            <a:ext cx="5076056" cy="3510136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Baloo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the bear, </a:t>
            </a:r>
            <a:b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Shere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Khan, the tiger</a:t>
            </a:r>
            <a:b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Bagheera,the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panther,</a:t>
            </a:r>
            <a:b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Hyena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04664"/>
            <a:ext cx="3672408" cy="602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58417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Who is the main character of the book?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0"/>
            <a:ext cx="8136904" cy="7647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988840"/>
            <a:ext cx="7171507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Read the questions 1-5 and choose the best answer, A, B, C or D.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1. Who taught Mowgli the Hunting Verse?</a:t>
            </a:r>
            <a:endParaRPr lang="ru-RU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A- the jackal   B-the hyena    C- the bear    D- the wolves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 Mowgli learned the Stranger’s Hunting Call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 - to hunt only for fun and games.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 - to hunt for food when he was away from his own home.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 – to find his way through the jungle. 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 – to tell other animals that he was coming.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605</TotalTime>
  <Words>710</Words>
  <Application>Microsoft Office PowerPoint</Application>
  <PresentationFormat>Экран (4:3)</PresentationFormat>
  <Paragraphs>102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Городская</vt:lpstr>
      <vt:lpstr>BOOKS IN OUR LIFE</vt:lpstr>
      <vt:lpstr>BOOKS IN OUR LIFE</vt:lpstr>
      <vt:lpstr>Презентация PowerPoint</vt:lpstr>
      <vt:lpstr>The Jungle Book by Rudyard Kipling</vt:lpstr>
      <vt:lpstr>Joseph Rudyard Kipling </vt:lpstr>
      <vt:lpstr>Which of these animals are mentioned in the story?</vt:lpstr>
      <vt:lpstr>Baloo, the bear,  Shere  Khan, the tiger Bagheera,the panther, the Hyena</vt:lpstr>
      <vt:lpstr>Who is the main character of the book?</vt:lpstr>
      <vt:lpstr>Read the questions 1-5 and choose the best answer, A, B, C or D. </vt:lpstr>
      <vt:lpstr>Презентация PowerPoint</vt:lpstr>
      <vt:lpstr>Презентация PowerPoint</vt:lpstr>
      <vt:lpstr>Презентация PowerPoint</vt:lpstr>
      <vt:lpstr>Презентация PowerPoint</vt:lpstr>
      <vt:lpstr>Match the words with their definitions.</vt:lpstr>
      <vt:lpstr>Fill in the correct word(s) from the list below. Then, use the phrases to make sentences.         </vt:lpstr>
      <vt:lpstr>Answer the questions</vt:lpstr>
      <vt:lpstr>What does this scene teach us?  Why did Mowgli have to know the Jungle Laws?</vt:lpstr>
      <vt:lpstr>Home work.  </vt:lpstr>
      <vt:lpstr>  Список использованных источников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Колян</dc:creator>
  <cp:lastModifiedBy>Колян</cp:lastModifiedBy>
  <cp:revision>156</cp:revision>
  <dcterms:modified xsi:type="dcterms:W3CDTF">2017-08-30T16:09:17Z</dcterms:modified>
</cp:coreProperties>
</file>