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5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7" r:id="rId10"/>
    <p:sldId id="268" r:id="rId11"/>
    <p:sldId id="269" r:id="rId12"/>
    <p:sldId id="264" r:id="rId13"/>
    <p:sldId id="266" r:id="rId14"/>
    <p:sldId id="265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6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7C73B-F853-4A59-811F-C066D0C604D5}" type="datetimeFigureOut">
              <a:rPr lang="ru-RU" smtClean="0"/>
              <a:pPr/>
              <a:t>15.08.2017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8130A-4614-46D7-9AB4-A59AE40C89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7C73B-F853-4A59-811F-C066D0C604D5}" type="datetimeFigureOut">
              <a:rPr lang="ru-RU" smtClean="0"/>
              <a:pPr/>
              <a:t>15.08.2017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8130A-4614-46D7-9AB4-A59AE40C89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7C73B-F853-4A59-811F-C066D0C604D5}" type="datetimeFigureOut">
              <a:rPr lang="ru-RU" smtClean="0"/>
              <a:pPr/>
              <a:t>15.08.2017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8130A-4614-46D7-9AB4-A59AE40C89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7C73B-F853-4A59-811F-C066D0C604D5}" type="datetimeFigureOut">
              <a:rPr lang="ru-RU" smtClean="0"/>
              <a:pPr/>
              <a:t>15.08.2017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8130A-4614-46D7-9AB4-A59AE40C89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7C73B-F853-4A59-811F-C066D0C604D5}" type="datetimeFigureOut">
              <a:rPr lang="ru-RU" smtClean="0"/>
              <a:pPr/>
              <a:t>15.08.2017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8130A-4614-46D7-9AB4-A59AE40C89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7C73B-F853-4A59-811F-C066D0C604D5}" type="datetimeFigureOut">
              <a:rPr lang="ru-RU" smtClean="0"/>
              <a:pPr/>
              <a:t>15.08.2017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8130A-4614-46D7-9AB4-A59AE40C89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7C73B-F853-4A59-811F-C066D0C604D5}" type="datetimeFigureOut">
              <a:rPr lang="ru-RU" smtClean="0"/>
              <a:pPr/>
              <a:t>15.08.2017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8130A-4614-46D7-9AB4-A59AE40C89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7C73B-F853-4A59-811F-C066D0C604D5}" type="datetimeFigureOut">
              <a:rPr lang="ru-RU" smtClean="0"/>
              <a:pPr/>
              <a:t>15.08.2017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8130A-4614-46D7-9AB4-A59AE40C89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7C73B-F853-4A59-811F-C066D0C604D5}" type="datetimeFigureOut">
              <a:rPr lang="ru-RU" smtClean="0"/>
              <a:pPr/>
              <a:t>15.08.2017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8130A-4614-46D7-9AB4-A59AE40C89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7C73B-F853-4A59-811F-C066D0C604D5}" type="datetimeFigureOut">
              <a:rPr lang="ru-RU" smtClean="0"/>
              <a:pPr/>
              <a:t>15.08.2017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8130A-4614-46D7-9AB4-A59AE40C89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7C73B-F853-4A59-811F-C066D0C604D5}" type="datetimeFigureOut">
              <a:rPr lang="ru-RU" smtClean="0"/>
              <a:pPr/>
              <a:t>15.08.2017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E38130A-4614-46D7-9AB4-A59AE40C894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347C73B-F853-4A59-811F-C066D0C604D5}" type="datetimeFigureOut">
              <a:rPr lang="ru-RU" smtClean="0"/>
              <a:pPr/>
              <a:t>15.08.2017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38130A-4614-46D7-9AB4-A59AE40C8947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12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1556792"/>
            <a:ext cx="4896544" cy="4725144"/>
          </a:xfrm>
          <a:prstGeom prst="rect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0"/>
            <a:ext cx="7851648" cy="2348880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Викторина по сказкам </a:t>
            </a:r>
            <a:br>
              <a:rPr lang="ru-RU" sz="540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К. И.Чуковского</a:t>
            </a:r>
            <a:br>
              <a:rPr lang="ru-RU" sz="540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5400" dirty="0">
              <a:effectLst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35896" y="4941168"/>
            <a:ext cx="5328592" cy="1916832"/>
          </a:xfrm>
        </p:spPr>
        <p:txBody>
          <a:bodyPr/>
          <a:lstStyle/>
          <a:p>
            <a:r>
              <a:rPr lang="ru-RU" dirty="0" smtClean="0"/>
              <a:t>Воспитатель: </a:t>
            </a:r>
          </a:p>
          <a:p>
            <a:r>
              <a:rPr lang="ru-RU" smtClean="0"/>
              <a:t>ГБОУ Школа </a:t>
            </a:r>
            <a:r>
              <a:rPr lang="ru-RU" smtClean="0"/>
              <a:t>№</a:t>
            </a:r>
            <a:r>
              <a:rPr lang="ru-RU" smtClean="0"/>
              <a:t>1381</a:t>
            </a:r>
          </a:p>
          <a:p>
            <a:r>
              <a:rPr lang="ru-RU" smtClean="0"/>
              <a:t>Баринова </a:t>
            </a:r>
            <a:r>
              <a:rPr lang="ru-RU" dirty="0" smtClean="0"/>
              <a:t>Галина Михайловна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Куда нельзя ходить детям в сказке «</a:t>
            </a:r>
            <a:r>
              <a:rPr lang="ru-RU" sz="3600" i="1" u="sng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Бармалей</a:t>
            </a:r>
            <a:r>
              <a:rPr lang="ru-RU" sz="3600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»?</a:t>
            </a:r>
            <a:endParaRPr lang="ru-RU" sz="3600" i="1" u="sng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05064"/>
            <a:ext cx="3394720" cy="2319536"/>
          </a:xfrm>
        </p:spPr>
        <p:txBody>
          <a:bodyPr/>
          <a:lstStyle/>
          <a:p>
            <a:pPr>
              <a:buFont typeface="Courier New" pitchFamily="49" charset="0"/>
              <a:buChar char="o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 – в Африку</a:t>
            </a:r>
          </a:p>
          <a:p>
            <a:pPr>
              <a:buFont typeface="Courier New" pitchFamily="49" charset="0"/>
              <a:buChar char="o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 –в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Амереку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- Азию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9" name="Picture 1" descr="C:\Users\Поля\Desktop\4.jpg"/>
          <p:cNvPicPr>
            <a:picLocks noChangeAspect="1" noChangeArrowheads="1"/>
          </p:cNvPicPr>
          <p:nvPr/>
        </p:nvPicPr>
        <p:blipFill>
          <a:blip r:embed="rId2" cstate="print"/>
          <a:srcRect l="16060" t="6287" r="18240" b="5690"/>
          <a:stretch>
            <a:fillRect/>
          </a:stretch>
        </p:blipFill>
        <p:spPr bwMode="auto">
          <a:xfrm>
            <a:off x="5004048" y="2564904"/>
            <a:ext cx="3240360" cy="403244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i="1" u="sng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Какое слово твердил Айболит?</a:t>
            </a:r>
            <a:endParaRPr lang="ru-RU" sz="4400" i="1" u="sng" dirty="0">
              <a:solidFill>
                <a:schemeClr val="accent4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 –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Кусипуси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 –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Тукимуки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-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Ломпопо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5" name="Picture 1" descr="C:\Users\Поля\Desktop\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1628800"/>
            <a:ext cx="5652120" cy="465313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i="1" u="sng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Какое отчество  было у Федоре в сказке «</a:t>
            </a:r>
            <a:r>
              <a:rPr lang="ru-RU" sz="3200" i="1" u="sng" dirty="0" err="1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Федорино</a:t>
            </a:r>
            <a:r>
              <a:rPr lang="ru-RU" sz="3200" i="1" u="sng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горе»?</a:t>
            </a:r>
            <a:endParaRPr lang="ru-RU" sz="3200" i="1" u="sng" dirty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05064"/>
            <a:ext cx="3466728" cy="2319536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А – Ивановна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Б – Александровна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В - Егоровна </a:t>
            </a:r>
            <a:endParaRPr lang="ru-RU" dirty="0"/>
          </a:p>
        </p:txBody>
      </p:sp>
      <p:pic>
        <p:nvPicPr>
          <p:cNvPr id="6145" name="Picture 1" descr="C:\Users\Поля\Desktop\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7" y="1700808"/>
            <a:ext cx="5196529" cy="4968552"/>
          </a:xfrm>
          <a:prstGeom prst="snip2DiagRect">
            <a:avLst>
              <a:gd name="adj1" fmla="val 0"/>
              <a:gd name="adj2" fmla="val 16667"/>
            </a:avLst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Кто сидел на носу у Мирона в сказке Чудо дерево»?</a:t>
            </a:r>
            <a:endParaRPr lang="ru-RU" i="1" u="sng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64088" y="4005064"/>
            <a:ext cx="3322712" cy="2319536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dirty="0" smtClean="0"/>
              <a:t>А – муха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Б –бабочка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В - ворона</a:t>
            </a:r>
            <a:endParaRPr lang="ru-RU" dirty="0"/>
          </a:p>
        </p:txBody>
      </p:sp>
      <p:pic>
        <p:nvPicPr>
          <p:cNvPr id="4097" name="Picture 1" descr="C:\Users\Поля\Desktop\8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76872"/>
            <a:ext cx="5004048" cy="458112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i="1" u="sng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Кто выглянул в окно и заметил, что солнце нет в сказке « Краденое солнце» ? </a:t>
            </a:r>
            <a:endParaRPr lang="ru-RU" sz="3600" i="1" u="sng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77072"/>
            <a:ext cx="2818656" cy="2247528"/>
          </a:xfrm>
        </p:spPr>
        <p:txBody>
          <a:bodyPr/>
          <a:lstStyle/>
          <a:p>
            <a:pPr>
              <a:buFont typeface="Courier New" pitchFamily="49" charset="0"/>
              <a:buChar char="o"/>
            </a:pPr>
            <a:r>
              <a:rPr lang="ru-RU" dirty="0" smtClean="0"/>
              <a:t>А- Заинька</a:t>
            </a:r>
          </a:p>
          <a:p>
            <a:pPr>
              <a:buFont typeface="Courier New" pitchFamily="49" charset="0"/>
              <a:buChar char="o"/>
            </a:pPr>
            <a:r>
              <a:rPr lang="ru-RU" dirty="0" smtClean="0"/>
              <a:t>Б- Лиса</a:t>
            </a:r>
          </a:p>
          <a:p>
            <a:pPr>
              <a:buFont typeface="Courier New" pitchFamily="49" charset="0"/>
              <a:buChar char="o"/>
            </a:pPr>
            <a:r>
              <a:rPr lang="ru-RU" dirty="0" smtClean="0"/>
              <a:t>В- Бабушка</a:t>
            </a:r>
          </a:p>
        </p:txBody>
      </p:sp>
      <p:pic>
        <p:nvPicPr>
          <p:cNvPr id="4" name="Picture 2" descr="http://im3-tub.yandex.net/i?id=52623030-0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2780928"/>
            <a:ext cx="4896544" cy="3312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какой сказке посуда перевоспитала хозяйку? </a:t>
            </a:r>
            <a:endParaRPr lang="ru-RU" sz="3600" i="1" u="sng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292080" y="3501008"/>
            <a:ext cx="3851920" cy="2823592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ru-RU" dirty="0" smtClean="0"/>
              <a:t>А- Айболит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Б- Путаница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В- </a:t>
            </a:r>
            <a:r>
              <a:rPr lang="ru-RU" dirty="0" err="1" smtClean="0"/>
              <a:t>Федорино</a:t>
            </a:r>
            <a:r>
              <a:rPr lang="ru-RU" dirty="0" smtClean="0"/>
              <a:t> горе</a:t>
            </a:r>
            <a:endParaRPr lang="ru-RU" dirty="0"/>
          </a:p>
        </p:txBody>
      </p:sp>
      <p:pic>
        <p:nvPicPr>
          <p:cNvPr id="4" name="Picture 2" descr="http://mul.3dn.ru/5/fedorino.gore.0-07-37.2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276872"/>
            <a:ext cx="4536504" cy="38610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04088"/>
            <a:ext cx="9144000" cy="780696"/>
          </a:xfrm>
        </p:spPr>
        <p:txBody>
          <a:bodyPr>
            <a:normAutofit/>
          </a:bodyPr>
          <a:lstStyle/>
          <a:p>
            <a:pPr algn="ctr"/>
            <a:r>
              <a:rPr lang="ru-RU" sz="3600" i="1" u="sng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Кто поджог море в сказке « Путаница» ?</a:t>
            </a:r>
            <a:endParaRPr lang="ru-RU" sz="3600" i="1" u="sng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437112"/>
            <a:ext cx="3250704" cy="1887488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ru-RU" dirty="0" smtClean="0"/>
              <a:t>А- Мышата 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Б- Поросята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В - Лисята</a:t>
            </a:r>
            <a:endParaRPr lang="ru-RU" dirty="0"/>
          </a:p>
        </p:txBody>
      </p:sp>
      <p:pic>
        <p:nvPicPr>
          <p:cNvPr id="4" name="Picture 2" descr="http://im6-tub.yandex.net/i?id=109602062-0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1916832"/>
            <a:ext cx="5328592" cy="378904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Вставь в зашифрованные слова гласные и получится имена героев сказок</a:t>
            </a:r>
            <a:endParaRPr lang="ru-RU" sz="3200" i="1" u="sng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4119736"/>
          </a:xfrm>
        </p:spPr>
        <p:txBody>
          <a:bodyPr>
            <a:normAutofit/>
          </a:bodyPr>
          <a:lstStyle/>
          <a:p>
            <a:r>
              <a:rPr lang="ru-RU" dirty="0" smtClean="0"/>
              <a:t>-</a:t>
            </a:r>
            <a:r>
              <a:rPr lang="ru-RU" dirty="0" err="1" smtClean="0"/>
              <a:t>йб-л-т</a:t>
            </a:r>
            <a:r>
              <a:rPr lang="ru-RU" dirty="0" smtClean="0"/>
              <a:t>                               Ф-д-р-                                               </a:t>
            </a:r>
          </a:p>
          <a:p>
            <a:r>
              <a:rPr lang="ru-RU" dirty="0" smtClean="0"/>
              <a:t> </a:t>
            </a:r>
            <a:r>
              <a:rPr lang="ru-RU" dirty="0" err="1" smtClean="0"/>
              <a:t>Б-рм-л-й</a:t>
            </a:r>
            <a:r>
              <a:rPr lang="ru-RU" dirty="0" smtClean="0"/>
              <a:t>                           Л-с-т-</a:t>
            </a:r>
          </a:p>
          <a:p>
            <a:r>
              <a:rPr lang="ru-RU" dirty="0" smtClean="0"/>
              <a:t>                                            З—</a:t>
            </a:r>
            <a:r>
              <a:rPr lang="ru-RU" dirty="0" err="1" smtClean="0"/>
              <a:t>ньк</a:t>
            </a:r>
            <a:r>
              <a:rPr lang="ru-RU" dirty="0" smtClean="0"/>
              <a:t>-</a:t>
            </a:r>
          </a:p>
          <a:p>
            <a:r>
              <a:rPr lang="ru-RU" dirty="0" err="1" smtClean="0"/>
              <a:t>Т-р-к-н-щ</a:t>
            </a:r>
            <a:r>
              <a:rPr lang="ru-RU" dirty="0" smtClean="0"/>
              <a:t>-                         </a:t>
            </a:r>
            <a:r>
              <a:rPr lang="ru-RU" dirty="0" err="1" smtClean="0"/>
              <a:t>Т-р-к-н-щ</a:t>
            </a:r>
            <a:r>
              <a:rPr lang="ru-RU" dirty="0" smtClean="0"/>
              <a:t>-</a:t>
            </a:r>
          </a:p>
          <a:p>
            <a:r>
              <a:rPr lang="ru-RU" dirty="0" err="1" smtClean="0"/>
              <a:t>М-йд-д-р</a:t>
            </a:r>
            <a:r>
              <a:rPr lang="ru-RU" dirty="0" smtClean="0"/>
              <a:t>                            -</a:t>
            </a:r>
            <a:r>
              <a:rPr lang="ru-RU" dirty="0" err="1" smtClean="0"/>
              <a:t>к-л</a:t>
            </a:r>
            <a:r>
              <a:rPr lang="ru-RU" dirty="0" smtClean="0"/>
              <a:t>-</a:t>
            </a:r>
          </a:p>
          <a:p>
            <a:r>
              <a:rPr lang="ru-RU" dirty="0" err="1" smtClean="0"/>
              <a:t>М-дв-д-ц</a:t>
            </a:r>
            <a:r>
              <a:rPr lang="ru-RU" dirty="0" smtClean="0"/>
              <a:t>-                           </a:t>
            </a:r>
            <a:r>
              <a:rPr lang="ru-RU" dirty="0" err="1" smtClean="0"/>
              <a:t>Кр-к-д-л</a:t>
            </a:r>
            <a:endParaRPr lang="ru-RU" dirty="0" smtClean="0"/>
          </a:p>
          <a:p>
            <a:r>
              <a:rPr lang="ru-RU" dirty="0" err="1" smtClean="0"/>
              <a:t>Сл-н-х</a:t>
            </a:r>
            <a:r>
              <a:rPr lang="ru-RU" dirty="0" smtClean="0"/>
              <a:t>-</a:t>
            </a: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lide_27.jpg"/>
          <p:cNvPicPr>
            <a:picLocks noChangeAspect="1"/>
          </p:cNvPicPr>
          <p:nvPr/>
        </p:nvPicPr>
        <p:blipFill>
          <a:blip r:embed="rId2" cstate="print"/>
          <a:srcRect b="905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2264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Корней Иванович Чуковский – это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А- художник</a:t>
            </a:r>
          </a:p>
          <a:p>
            <a:pPr>
              <a:buFont typeface="Wingdings" pitchFamily="2" charset="2"/>
              <a:buChar char="Ø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Б- детский писатель</a:t>
            </a:r>
          </a:p>
          <a:p>
            <a:pPr>
              <a:buFont typeface="Wingdings" pitchFamily="2" charset="2"/>
              <a:buChar char="Ø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В-музыкант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2636911"/>
            <a:ext cx="4716016" cy="42210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5300" i="1" u="sng" dirty="0" smtClean="0">
                <a:solidFill>
                  <a:srgbClr val="FF0000"/>
                </a:solidFill>
              </a:rPr>
              <a:t>Куда пошла Муха- </a:t>
            </a:r>
            <a:r>
              <a:rPr lang="ru-RU" sz="5300" i="1" u="sng" dirty="0" err="1" smtClean="0">
                <a:solidFill>
                  <a:srgbClr val="FF0000"/>
                </a:solidFill>
              </a:rPr>
              <a:t>Цокатуха</a:t>
            </a:r>
            <a:r>
              <a:rPr lang="ru-RU" sz="5300" i="1" u="sng" dirty="0" smtClean="0">
                <a:solidFill>
                  <a:srgbClr val="FF0000"/>
                </a:solidFill>
              </a:rPr>
              <a:t>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 - в магазин</a:t>
            </a:r>
          </a:p>
          <a:p>
            <a:pPr>
              <a:buFont typeface="Wingdings" pitchFamily="2" charset="2"/>
              <a:buChar char="v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Б - на рынок</a:t>
            </a:r>
          </a:p>
          <a:p>
            <a:pPr>
              <a:buFont typeface="Wingdings" pitchFamily="2" charset="2"/>
              <a:buChar char="v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 - на базар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 descr="C:\Users\Поля\Desktop\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2352327"/>
            <a:ext cx="4392488" cy="425080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720080"/>
          </a:xfrm>
        </p:spPr>
        <p:txBody>
          <a:bodyPr>
            <a:noAutofit/>
          </a:bodyPr>
          <a:lstStyle/>
          <a:p>
            <a:r>
              <a:rPr lang="ru-RU" sz="4000" i="1" u="sng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Кто спас Муху </a:t>
            </a:r>
            <a:r>
              <a:rPr lang="ru-RU" sz="4000" i="1" u="sng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Цокатуху</a:t>
            </a:r>
            <a:r>
              <a:rPr lang="ru-RU" sz="4000" i="1" u="sng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А-комарик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Б- муравей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В-жук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5" name="Picture 1" descr="C:\Users\Поля\Desktop\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1916832"/>
            <a:ext cx="5868144" cy="450912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866360"/>
          </a:xfrm>
        </p:spPr>
        <p:txBody>
          <a:bodyPr>
            <a:normAutofit/>
          </a:bodyPr>
          <a:lstStyle/>
          <a:p>
            <a:r>
              <a:rPr lang="ru-RU" sz="4000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Что надо слону в сказке «Телефон»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220072" y="1935480"/>
            <a:ext cx="3466728" cy="4389120"/>
          </a:xfrm>
        </p:spPr>
        <p:txBody>
          <a:bodyPr/>
          <a:lstStyle/>
          <a:p>
            <a:pPr algn="r"/>
            <a:endParaRPr lang="ru-RU" dirty="0" smtClean="0"/>
          </a:p>
          <a:p>
            <a:pPr algn="r"/>
            <a:endParaRPr lang="ru-RU" dirty="0" smtClean="0"/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А- конфет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Б- баранок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В- шоколада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1" name="Picture 1" descr="C:\Users\Поля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492896"/>
            <a:ext cx="4536504" cy="43651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224136"/>
          </a:xfrm>
        </p:spPr>
        <p:txBody>
          <a:bodyPr>
            <a:normAutofit fontScale="90000"/>
          </a:bodyPr>
          <a:lstStyle/>
          <a:p>
            <a:r>
              <a:rPr lang="ru-RU" sz="4000" i="1" u="sng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Кто украл Солнце в сказке «Краденое солнце»?</a:t>
            </a:r>
            <a:endParaRPr lang="ru-RU" i="1" u="sng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509120"/>
            <a:ext cx="3106688" cy="2160240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 – волк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 – крокодил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- лиса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7" name="Picture 1" descr="C:\Users\Поля\Desktop\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1196752"/>
            <a:ext cx="5868144" cy="44371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3" name="Picture 1" descr="C:\Users\Поля\Desktop\9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16832"/>
            <a:ext cx="4499991" cy="465313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i="1" u="sng" dirty="0" smtClean="0">
                <a:latin typeface="Times New Roman" pitchFamily="18" charset="0"/>
                <a:cs typeface="Times New Roman" pitchFamily="18" charset="0"/>
              </a:rPr>
              <a:t>На чем ехали медведи в сказке « </a:t>
            </a:r>
            <a:r>
              <a:rPr lang="ru-RU" sz="4000" i="1" u="sng" dirty="0" err="1" smtClean="0">
                <a:latin typeface="Times New Roman" pitchFamily="18" charset="0"/>
                <a:cs typeface="Times New Roman" pitchFamily="18" charset="0"/>
              </a:rPr>
              <a:t>Тараканище</a:t>
            </a:r>
            <a:r>
              <a:rPr lang="ru-RU" sz="4000" i="1" u="sng" dirty="0" smtClean="0">
                <a:latin typeface="Times New Roman" pitchFamily="18" charset="0"/>
                <a:cs typeface="Times New Roman" pitchFamily="18" charset="0"/>
              </a:rPr>
              <a:t>»?</a:t>
            </a:r>
            <a:endParaRPr lang="ru-RU" sz="4000" i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0" y="3429000"/>
            <a:ext cx="4114800" cy="2895600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чем ехали медведи в сказке «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Тараканище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»?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 –на машине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 – на трамвае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– на велосипеде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i="1" u="sng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Кто спас зверей от таракана в сказке «</a:t>
            </a:r>
            <a:r>
              <a:rPr lang="ru-RU" sz="4000" i="1" u="sng" dirty="0" err="1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Тараканище</a:t>
            </a:r>
            <a:r>
              <a:rPr lang="ru-RU" sz="4000" i="1" u="sng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»?</a:t>
            </a:r>
            <a:endParaRPr lang="ru-RU" sz="4000" i="1" u="sng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 – орел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 – воробей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- бабочка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69" name="Picture 1" descr="C:\Users\Поля\Desktop\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2276872"/>
            <a:ext cx="5832648" cy="45811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Кто перенес Айболита через горы?</a:t>
            </a:r>
            <a:endParaRPr lang="ru-RU" sz="4400" i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99792" y="1935480"/>
            <a:ext cx="2664296" cy="1781552"/>
          </a:xfrm>
        </p:spPr>
        <p:txBody>
          <a:bodyPr/>
          <a:lstStyle/>
          <a:p>
            <a:r>
              <a:rPr lang="ru-RU" dirty="0" smtClean="0"/>
              <a:t>А – орлы</a:t>
            </a:r>
          </a:p>
          <a:p>
            <a:r>
              <a:rPr lang="ru-RU" dirty="0" smtClean="0"/>
              <a:t>Б – самолет</a:t>
            </a:r>
          </a:p>
          <a:p>
            <a:r>
              <a:rPr lang="ru-RU" dirty="0" smtClean="0"/>
              <a:t>В -облака</a:t>
            </a:r>
            <a:endParaRPr lang="ru-RU" dirty="0"/>
          </a:p>
        </p:txBody>
      </p:sp>
      <p:pic>
        <p:nvPicPr>
          <p:cNvPr id="3073" name="Picture 1" descr="C:\Users\Поля\Desktop\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3429000"/>
            <a:ext cx="6672782" cy="30689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200</TotalTime>
  <Words>298</Words>
  <Application>Microsoft Office PowerPoint</Application>
  <PresentationFormat>Экран (4:3)</PresentationFormat>
  <Paragraphs>75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Поток</vt:lpstr>
      <vt:lpstr>Викторина по сказкам  К. И.Чуковского </vt:lpstr>
      <vt:lpstr>Корней Иванович Чуковский – это </vt:lpstr>
      <vt:lpstr>Куда пошла Муха- Цокатуха: </vt:lpstr>
      <vt:lpstr>Кто спас Муху Цокатуху?</vt:lpstr>
      <vt:lpstr>Что надо слону в сказке «Телефон»</vt:lpstr>
      <vt:lpstr>Кто украл Солнце в сказке «Краденое солнце»?</vt:lpstr>
      <vt:lpstr>На чем ехали медведи в сказке « Тараканище»?</vt:lpstr>
      <vt:lpstr>Кто спас зверей от таракана в сказке «Тараканище»?</vt:lpstr>
      <vt:lpstr>Кто перенес Айболита через горы?</vt:lpstr>
      <vt:lpstr>Куда нельзя ходить детям в сказке «Бармалей»?</vt:lpstr>
      <vt:lpstr>Какое слово твердил Айболит?</vt:lpstr>
      <vt:lpstr>Какое отчество  было у Федоре в сказке «Федорино горе»?</vt:lpstr>
      <vt:lpstr>Кто сидел на носу у Мирона в сказке Чудо дерево»?</vt:lpstr>
      <vt:lpstr>Кто выглянул в окно и заметил, что солнце нет в сказке « Краденое солнце» ? </vt:lpstr>
      <vt:lpstr>В какой сказке посуда перевоспитала хозяйку? </vt:lpstr>
      <vt:lpstr>Кто поджог море в сказке « Путаница» ?</vt:lpstr>
      <vt:lpstr>Вставь в зашифрованные слова гласные и получится имена героев сказок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Викторина по сказкам К.Чуковского</dc:title>
  <dc:creator>RePack by SPecialiST</dc:creator>
  <cp:lastModifiedBy>RePack by SPecialiST</cp:lastModifiedBy>
  <cp:revision>26</cp:revision>
  <dcterms:created xsi:type="dcterms:W3CDTF">2017-08-10T17:34:03Z</dcterms:created>
  <dcterms:modified xsi:type="dcterms:W3CDTF">2017-08-15T16:07:24Z</dcterms:modified>
</cp:coreProperties>
</file>