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9"/>
  </p:notesMasterIdLst>
  <p:sldIdLst>
    <p:sldId id="276" r:id="rId2"/>
    <p:sldId id="256" r:id="rId3"/>
    <p:sldId id="257" r:id="rId4"/>
    <p:sldId id="258" r:id="rId5"/>
    <p:sldId id="259" r:id="rId6"/>
    <p:sldId id="260" r:id="rId7"/>
    <p:sldId id="261" r:id="rId8"/>
    <p:sldId id="269" r:id="rId9"/>
    <p:sldId id="262" r:id="rId10"/>
    <p:sldId id="272" r:id="rId11"/>
    <p:sldId id="263" r:id="rId12"/>
    <p:sldId id="271" r:id="rId13"/>
    <p:sldId id="267" r:id="rId14"/>
    <p:sldId id="268" r:id="rId15"/>
    <p:sldId id="274" r:id="rId16"/>
    <p:sldId id="275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DF1F18-095B-4187-A0A9-437154C94CFB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9E1851-2392-49D3-A778-070D95A05B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374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1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2015-1EC6-4318-92FE-3F8099065A6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6A384-FB03-45C8-ADB1-2E94B7E503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2015-1EC6-4318-92FE-3F8099065A6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6A384-FB03-45C8-ADB1-2E94B7E50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2015-1EC6-4318-92FE-3F8099065A6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6A384-FB03-45C8-ADB1-2E94B7E50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2015-1EC6-4318-92FE-3F8099065A6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6A384-FB03-45C8-ADB1-2E94B7E50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7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2015-1EC6-4318-92FE-3F8099065A6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7"/>
            <a:ext cx="762000" cy="365125"/>
          </a:xfrm>
        </p:spPr>
        <p:txBody>
          <a:bodyPr/>
          <a:lstStyle/>
          <a:p>
            <a:fld id="{0056A384-FB03-45C8-ADB1-2E94B7E50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2015-1EC6-4318-92FE-3F8099065A6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6A384-FB03-45C8-ADB1-2E94B7E50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4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7" y="1535114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2" y="2362202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362202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2015-1EC6-4318-92FE-3F8099065A6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6A384-FB03-45C8-ADB1-2E94B7E50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2015-1EC6-4318-92FE-3F8099065A6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6A384-FB03-45C8-ADB1-2E94B7E50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2015-1EC6-4318-92FE-3F8099065A6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6A384-FB03-45C8-ADB1-2E94B7E50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2" y="1524002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2015-1EC6-4318-92FE-3F8099065A6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6A384-FB03-45C8-ADB1-2E94B7E50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2015-1EC6-4318-92FE-3F8099065A6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6A384-FB03-45C8-ADB1-2E94B7E50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7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1872015-1EC6-4318-92FE-3F8099065A6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7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7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056A384-FB03-45C8-ADB1-2E94B7E50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hotovladivostok.ru/gallery/vladivostok/quay/full-13178.htm" TargetMode="Externa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6" Type="http://schemas.openxmlformats.org/officeDocument/2006/relationships/image" Target="../media/image23.jpeg"/><Relationship Id="rId5" Type="http://schemas.openxmlformats.org/officeDocument/2006/relationships/hyperlink" Target="http://photovladivostok.ru/gallery/life/firework/full-10898.htm" TargetMode="Externa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Relationship Id="rId5" Type="http://schemas.openxmlformats.org/officeDocument/2006/relationships/image" Target="../media/image25.jpeg"/><Relationship Id="rId4" Type="http://schemas.openxmlformats.org/officeDocument/2006/relationships/hyperlink" Target="http://photovladivostok.ru/gallery/vladivostok/quay/full-12588.htm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hyperlink" Target="http://photovladivostok.ru/gallery/cities/ussuriysk/full-13467.htm" TargetMode="External"/><Relationship Id="rId7" Type="http://schemas.openxmlformats.org/officeDocument/2006/relationships/hyperlink" Target="http://photovladivostok.ru/gallery/vladivostok/sun/full-13235.htm" TargetMode="Externa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6" Type="http://schemas.openxmlformats.org/officeDocument/2006/relationships/image" Target="../media/image27.jpeg"/><Relationship Id="rId5" Type="http://schemas.openxmlformats.org/officeDocument/2006/relationships/hyperlink" Target="http://photovladivostok.ru/gallery/nature/sea/full-13320.htm" TargetMode="Externa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.xml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6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hyperlink" Target="http://photovladivostok.ru/gallery/nature/full-12775.htm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photovladivostok.ru/gallery/vladivostok/full-13204.htm" TargetMode="Externa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ПРЕЗЕНТАЦИЯ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>
            <a:normAutofit/>
          </a:bodyPr>
          <a:lstStyle/>
          <a:p>
            <a:pPr algn="ctr"/>
            <a:endParaRPr lang="ru-RU" sz="3200" dirty="0" smtClean="0"/>
          </a:p>
          <a:p>
            <a:pPr algn="ctr"/>
            <a:endParaRPr lang="ru-RU" sz="3200" dirty="0"/>
          </a:p>
          <a:p>
            <a:pPr marL="137160" indent="0" algn="ctr">
              <a:buNone/>
            </a:pPr>
            <a:r>
              <a:rPr lang="ru-RU" sz="3200" dirty="0" smtClean="0"/>
              <a:t>«ВЛАДИВОСТОК – ГОРОД  У  МОРЯ»</a:t>
            </a:r>
          </a:p>
          <a:p>
            <a:pPr marL="137160" indent="0" algn="ctr">
              <a:buNone/>
            </a:pPr>
            <a:endParaRPr lang="ru-RU" sz="3200" dirty="0"/>
          </a:p>
          <a:p>
            <a:pPr marL="137160" indent="0" algn="ctr">
              <a:buNone/>
            </a:pPr>
            <a:endParaRPr lang="ru-RU" sz="3200" dirty="0" smtClean="0"/>
          </a:p>
          <a:p>
            <a:pPr marL="137160" indent="0" algn="ctr">
              <a:buNone/>
            </a:pPr>
            <a:r>
              <a:rPr lang="ru-RU" sz="2000" dirty="0" smtClean="0"/>
              <a:t>Автор:  </a:t>
            </a:r>
            <a:r>
              <a:rPr lang="ru-RU" sz="2000" dirty="0" err="1" smtClean="0"/>
              <a:t>Подтергера</a:t>
            </a:r>
            <a:r>
              <a:rPr lang="ru-RU" sz="2000" dirty="0" smtClean="0"/>
              <a:t> Ольга Юрьевна,</a:t>
            </a:r>
          </a:p>
          <a:p>
            <a:pPr marL="137160" indent="0" algn="ctr">
              <a:buNone/>
            </a:pPr>
            <a:r>
              <a:rPr lang="ru-RU" sz="2000" dirty="0" smtClean="0"/>
              <a:t>                 воспитатель высшей категории</a:t>
            </a:r>
          </a:p>
          <a:p>
            <a:pPr marL="137160" indent="0" algn="ctr">
              <a:buNone/>
            </a:pPr>
            <a:r>
              <a:rPr lang="ru-RU" sz="2000" dirty="0" smtClean="0"/>
              <a:t>МБДОУ «Центр развития ребёнка – детский сад №70 </a:t>
            </a:r>
            <a:r>
              <a:rPr lang="ru-RU" sz="2000" dirty="0" err="1" smtClean="0"/>
              <a:t>г.Владивостока</a:t>
            </a:r>
            <a:r>
              <a:rPr lang="ru-RU" sz="2000" dirty="0" smtClean="0"/>
              <a:t>»</a:t>
            </a:r>
            <a:endParaRPr lang="ru-RU" sz="2000" dirty="0"/>
          </a:p>
          <a:p>
            <a:pPr marL="137160" indent="0" algn="ctr">
              <a:buNone/>
            </a:pPr>
            <a:endParaRPr lang="ru-RU" sz="3200" dirty="0" smtClean="0"/>
          </a:p>
          <a:p>
            <a:pPr marL="137160" indent="0" algn="ctr">
              <a:buNone/>
            </a:pPr>
            <a:endParaRPr lang="ru-RU" sz="3200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601234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 advTm="9485">
        <p14:shred/>
      </p:transition>
    </mc:Choice>
    <mc:Fallback>
      <p:transition spd="slow" advTm="948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 mod="1">
    <p:ext uri="{E180D4A7-C9FB-4DFB-919C-405C955672EB}">
      <p14:showEvtLst xmlns="" xmlns:p14="http://schemas.microsoft.com/office/powerpoint/2010/main">
        <p14:playEvt time="0" objId="6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gic water. Набережная. Фотографии Владивостока">
            <a:hlinkClick r:id="rId3"/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9" y="2364810"/>
            <a:ext cx="6228456" cy="426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С Новым годом. Салют. Фотографии Владивостока">
            <a:hlinkClick r:id="rId5"/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2870"/>
            <a:ext cx="5328592" cy="43038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5984536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 advTm="9780">
        <p14:vortex dir="r"/>
      </p:transition>
    </mc:Choice>
    <mc:Fallback>
      <p:transition spd="slow" advTm="978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Океанариум</a:t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8496944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Океанариум. Набережная. Фотографии Владивостока">
            <a:hlinkClick r:id="rId4"/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8923"/>
            <a:ext cx="3456384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3488476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 advTm="17597">
        <p14:glitter pattern="hexagon"/>
      </p:transition>
    </mc:Choice>
    <mc:Fallback>
      <p:transition spd="slow" advTm="1759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Осенняя алейка. Улица Амурская. Уссурийск. Фотографии Владивостока">
            <a:hlinkClick r:id="rId3"/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422645"/>
            <a:ext cx="3906317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. Море. Фотографии Владивостока">
            <a:hlinkClick r:id="rId5"/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3356992"/>
            <a:ext cx="8162106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Утро нового дня. Закаты и рассветы. Фотографии Владивостока">
            <a:hlinkClick r:id="rId7"/>
          </p:cNvPr>
          <p:cNvPicPr/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457380" cy="2916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21393786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 advTm="13611">
        <p14:glitter pattern="hexagon"/>
      </p:transition>
    </mc:Choice>
    <mc:Fallback>
      <p:transition spd="slow" advTm="1361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3" cstate="email">
            <a:lum/>
            <a:alphaModFix/>
          </a:blip>
          <a:srcRect/>
          <a:stretch>
            <a:fillRect/>
          </a:stretch>
        </p:blipFill>
        <p:spPr>
          <a:xfrm>
            <a:off x="755576" y="332656"/>
            <a:ext cx="2666365" cy="1775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/>
          <p:nvPr/>
        </p:nvPicPr>
        <p:blipFill>
          <a:blip r:embed="rId4" cstate="email">
            <a:lum/>
            <a:alphaModFix/>
          </a:blip>
          <a:srcRect/>
          <a:stretch>
            <a:fillRect/>
          </a:stretch>
        </p:blipFill>
        <p:spPr>
          <a:xfrm>
            <a:off x="5076056" y="2579803"/>
            <a:ext cx="2666365" cy="1775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/>
          <p:nvPr/>
        </p:nvPicPr>
        <p:blipFill>
          <a:blip r:embed="rId5" cstate="email">
            <a:lum/>
            <a:alphaModFix/>
          </a:blip>
          <a:srcRect/>
          <a:stretch>
            <a:fillRect/>
          </a:stretch>
        </p:blipFill>
        <p:spPr>
          <a:xfrm>
            <a:off x="5652120" y="404664"/>
            <a:ext cx="2666365" cy="1775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6" cstate="email">
            <a:lum/>
            <a:alphaModFix/>
          </a:blip>
          <a:srcRect/>
          <a:stretch>
            <a:fillRect/>
          </a:stretch>
        </p:blipFill>
        <p:spPr>
          <a:xfrm>
            <a:off x="1763688" y="2579803"/>
            <a:ext cx="2666365" cy="1775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/>
          <p:nvPr/>
        </p:nvPicPr>
        <p:blipFill>
          <a:blip r:embed="rId7" cstate="email">
            <a:lum/>
            <a:alphaModFix/>
          </a:blip>
          <a:srcRect/>
          <a:stretch>
            <a:fillRect/>
          </a:stretch>
        </p:blipFill>
        <p:spPr>
          <a:xfrm>
            <a:off x="818301" y="4653136"/>
            <a:ext cx="2666365" cy="1961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/>
          <p:nvPr/>
        </p:nvPicPr>
        <p:blipFill>
          <a:blip r:embed="rId8" cstate="email">
            <a:lum/>
            <a:alphaModFix/>
          </a:blip>
          <a:srcRect/>
          <a:stretch>
            <a:fillRect/>
          </a:stretch>
        </p:blipFill>
        <p:spPr>
          <a:xfrm>
            <a:off x="5769434" y="4581128"/>
            <a:ext cx="2790574" cy="1961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13927558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Tm="18848">
        <p14:doors dir="vert"/>
      </p:transition>
    </mc:Choice>
    <mc:Fallback>
      <p:transition spd="slow" advTm="1884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cs4186.userapi.com/u33842310/-6/x_77f65422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0648"/>
            <a:ext cx="7200800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http://photovladivostok.ru/files/gallery/6103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35667"/>
            <a:ext cx="4085284" cy="28392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novostivl.ru/files/files/10/2110.jpg"/>
          <p:cNvPicPr/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935667"/>
            <a:ext cx="4121646" cy="28392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15954262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Tm="11250">
        <p14:doors dir="vert"/>
      </p:transition>
    </mc:Choice>
    <mc:Fallback>
      <p:transition spd="slow" advTm="1125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Животный мир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5926137" cy="4564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 descr="http://img-fotki.yandex.ru/get/5503/ira-olinik.0/0_ee07e_6bc82b41_XL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132856"/>
            <a:ext cx="4248472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19882664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11338">
        <p14:flip dir="r"/>
      </p:transition>
    </mc:Choice>
    <mc:Fallback>
      <p:transition spd="slow" advTm="1133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Растительный мир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5926137" cy="579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Падме. Природа. Фотографии Владивостока">
            <a:hlinkClick r:id="rId4"/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908719"/>
            <a:ext cx="4038988" cy="2592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6" cstate="email">
            <a:lum/>
            <a:alphaModFix/>
          </a:blip>
          <a:srcRect/>
          <a:stretch>
            <a:fillRect/>
          </a:stretch>
        </p:blipFill>
        <p:spPr>
          <a:xfrm>
            <a:off x="6475712" y="4314825"/>
            <a:ext cx="2447925" cy="1771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1177386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18413">
        <p14:flip dir="r"/>
      </p:transition>
    </mc:Choice>
    <mc:Fallback>
      <p:transition spd="slow" advTm="184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ород у моря. Город Владивосток. Фотографии Владивостока">
            <a:hlinkClick r:id="rId3"/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59" cy="6264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ctrTitle" idx="4294967295"/>
          </p:nvPr>
        </p:nvSpPr>
        <p:spPr>
          <a:xfrm>
            <a:off x="457199" y="1492188"/>
            <a:ext cx="8229600" cy="1828800"/>
          </a:xfrm>
        </p:spPr>
        <p:txBody>
          <a:bodyPr/>
          <a:lstStyle/>
          <a:p>
            <a:r>
              <a:rPr lang="ru-RU" dirty="0" smtClean="0"/>
              <a:t>конец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8695853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 advTm="10411">
        <p14:shred/>
      </p:transition>
    </mc:Choice>
    <mc:Fallback>
      <p:transition spd="slow" advTm="1041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3210" y="332656"/>
            <a:ext cx="8229600" cy="1008112"/>
          </a:xfrm>
        </p:spPr>
        <p:txBody>
          <a:bodyPr>
            <a:normAutofit/>
          </a:bodyPr>
          <a:lstStyle/>
          <a:p>
            <a:r>
              <a:rPr lang="ru-RU" dirty="0" smtClean="0"/>
              <a:t>ВЛАДИВОСТОК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email">
            <a:lum/>
            <a:alphaModFix/>
          </a:blip>
          <a:srcRect/>
          <a:stretch>
            <a:fillRect/>
          </a:stretch>
        </p:blipFill>
        <p:spPr>
          <a:xfrm>
            <a:off x="683568" y="1700808"/>
            <a:ext cx="7776864" cy="4806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3221785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 advTm="8605">
        <p14:shred/>
      </p:transition>
    </mc:Choice>
    <mc:Fallback>
      <p:transition spd="slow" advTm="860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 mod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918102"/>
          </a:xfrm>
        </p:spPr>
        <p:txBody>
          <a:bodyPr>
            <a:normAutofit fontScale="90000"/>
          </a:bodyPr>
          <a:lstStyle/>
          <a:p>
            <a:pPr marR="1270"/>
            <a:r>
              <a:rPr lang="ru-RU" sz="4000" kern="150" dirty="0">
                <a:effectLst/>
                <a:latin typeface="Times New Roman"/>
                <a:ea typeface="SimSun"/>
                <a:cs typeface="Tahoma"/>
              </a:rPr>
              <a:t> Уссурийский тигр Приморского края</a:t>
            </a:r>
            <a:r>
              <a:rPr lang="ru-RU" sz="3200" kern="150" dirty="0">
                <a:effectLst/>
                <a:latin typeface="Times New Roman"/>
                <a:ea typeface="SimSun"/>
                <a:cs typeface="Tahoma"/>
              </a:rPr>
              <a:t/>
            </a:r>
            <a:br>
              <a:rPr lang="ru-RU" sz="3200" kern="150" dirty="0">
                <a:effectLst/>
                <a:latin typeface="Times New Roman"/>
                <a:ea typeface="SimSun"/>
                <a:cs typeface="Tahoma"/>
              </a:rPr>
            </a:br>
            <a:r>
              <a:rPr lang="ru-RU" sz="2800" kern="150" dirty="0">
                <a:effectLst/>
                <a:latin typeface="Times New Roman"/>
                <a:ea typeface="SimSun"/>
                <a:cs typeface="Tahoma"/>
              </a:rPr>
              <a:t/>
            </a:r>
            <a:br>
              <a:rPr lang="ru-RU" sz="2800" kern="150" dirty="0">
                <a:effectLst/>
                <a:latin typeface="Times New Roman"/>
                <a:ea typeface="SimSun"/>
                <a:cs typeface="Tahoma"/>
              </a:rPr>
            </a:b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6262" y="1074876"/>
            <a:ext cx="5926137" cy="579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eldorado1\Pictures\герб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119"/>
            <a:ext cx="2247900" cy="23431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19750832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 advTm="14678">
        <p14:honeycomb/>
      </p:transition>
    </mc:Choice>
    <mc:Fallback>
      <p:transition spd="slow" advTm="1467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Флаг Владивостока</a:t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2050" name="Picture 2" descr="C:\Users\eldorado1\Pictures\флаг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21" y="1412776"/>
            <a:ext cx="2459038" cy="180449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7259" y="1118886"/>
            <a:ext cx="6121923" cy="5712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23477437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 advTm="11411">
        <p14:honeycomb/>
      </p:transition>
    </mc:Choice>
    <mc:Fallback>
      <p:transition spd="slow" advTm="1141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96144"/>
          </a:xfrm>
        </p:spPr>
        <p:txBody>
          <a:bodyPr>
            <a:normAutofit/>
          </a:bodyPr>
          <a:lstStyle/>
          <a:p>
            <a:r>
              <a:rPr lang="ru-RU" sz="3600" dirty="0">
                <a:effectLst/>
              </a:rPr>
              <a:t>Природный символ Владивостока</a:t>
            </a:r>
            <a:br>
              <a:rPr lang="ru-RU" sz="3600" dirty="0">
                <a:effectLst/>
              </a:rPr>
            </a:br>
            <a:endParaRPr lang="ru-RU" sz="36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3" cstate="email">
            <a:lum/>
            <a:alphaModFix/>
          </a:blip>
          <a:srcRect/>
          <a:stretch>
            <a:fillRect/>
          </a:stretch>
        </p:blipFill>
        <p:spPr>
          <a:xfrm>
            <a:off x="323528" y="1628800"/>
            <a:ext cx="2448272" cy="172819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052736"/>
            <a:ext cx="5926137" cy="55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24827048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19658">
        <p:checker/>
      </p:transition>
    </mc:Choice>
    <mc:Fallback>
      <p:transition spd="slow" advTm="19658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effectLst/>
              </a:rPr>
              <a:t>Достопримечательности Владивостока.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6912768" cy="288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/>
          <p:nvPr/>
        </p:nvPicPr>
        <p:blipFill>
          <a:blip r:embed="rId4" cstate="email">
            <a:lum/>
            <a:alphaModFix/>
          </a:blip>
          <a:srcRect/>
          <a:stretch>
            <a:fillRect/>
          </a:stretch>
        </p:blipFill>
        <p:spPr>
          <a:xfrm>
            <a:off x="4798764" y="3933423"/>
            <a:ext cx="3877692" cy="2587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/>
          <p:nvPr/>
        </p:nvPicPr>
        <p:blipFill>
          <a:blip r:embed="rId5" cstate="email">
            <a:lum/>
            <a:alphaModFix/>
          </a:blip>
          <a:srcRect/>
          <a:stretch>
            <a:fillRect/>
          </a:stretch>
        </p:blipFill>
        <p:spPr>
          <a:xfrm>
            <a:off x="539552" y="3933423"/>
            <a:ext cx="3960440" cy="2587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17735750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 advTm="12556">
        <p:checker/>
      </p:transition>
    </mc:Choice>
    <mc:Fallback>
      <p:transition spd="slow" advTm="12556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>
                <a:effectLst/>
              </a:rPr>
              <a:t>Музей «Владивостокская крепость»</a:t>
            </a:r>
            <a:br>
              <a:rPr lang="ru-RU" sz="3200" dirty="0">
                <a:effectLst/>
              </a:rPr>
            </a:br>
            <a:endParaRPr lang="ru-RU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35" y="1247411"/>
            <a:ext cx="5926137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/>
          <p:nvPr/>
        </p:nvPicPr>
        <p:blipFill>
          <a:blip r:embed="rId4" cstate="email">
            <a:lum/>
            <a:alphaModFix/>
          </a:blip>
          <a:srcRect/>
          <a:stretch>
            <a:fillRect/>
          </a:stretch>
        </p:blipFill>
        <p:spPr>
          <a:xfrm>
            <a:off x="6097818" y="1247411"/>
            <a:ext cx="2592288" cy="18981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/>
          <p:nvPr/>
        </p:nvPicPr>
        <p:blipFill>
          <a:blip r:embed="rId5" cstate="email">
            <a:lum/>
            <a:alphaModFix/>
          </a:blip>
          <a:srcRect/>
          <a:stretch>
            <a:fillRect/>
          </a:stretch>
        </p:blipFill>
        <p:spPr>
          <a:xfrm>
            <a:off x="6367683" y="2996952"/>
            <a:ext cx="2570807" cy="1962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6" cstate="email">
            <a:lum/>
            <a:alphaModFix/>
          </a:blip>
          <a:srcRect/>
          <a:stretch>
            <a:fillRect/>
          </a:stretch>
        </p:blipFill>
        <p:spPr>
          <a:xfrm>
            <a:off x="5940152" y="4872105"/>
            <a:ext cx="2664296" cy="1908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24097095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Tm="19064">
        <p:blinds dir="vert"/>
      </p:transition>
    </mc:Choice>
    <mc:Fallback>
      <p:transition spd="slow" advTm="19064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rimamedia.ru/files/156615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3483"/>
            <a:ext cx="5328592" cy="36678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http://rus.ruvr.ru/data/034/027/1235/v_vostok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212976"/>
            <a:ext cx="3528392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http://i03.fsimg.ru/7/tlog_box/2074/2074609.jpg"/>
          <p:cNvPicPr/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220165"/>
            <a:ext cx="3600450" cy="24491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img-fotki.yandex.ru/get/5409/2078401.5/0_82075_43fa5f19_XL"/>
          <p:cNvPicPr/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836712"/>
            <a:ext cx="3038200" cy="1988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1145097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Tm="11855">
        <p:blinds dir="vert"/>
      </p:transition>
    </mc:Choice>
    <mc:Fallback>
      <p:transition spd="slow" advTm="11855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728192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effectLst/>
              </a:rPr>
              <a:t>Приморская </a:t>
            </a:r>
            <a:r>
              <a:rPr lang="ru-RU" sz="4400" dirty="0">
                <a:effectLst/>
              </a:rPr>
              <a:t>государственная картинная галерея</a:t>
            </a:r>
            <a:r>
              <a:rPr lang="ru-RU" dirty="0">
                <a:effectLst/>
              </a:rPr>
              <a:t> </a:t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5926137" cy="354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4" cstate="email">
            <a:lum/>
            <a:alphaModFix/>
          </a:blip>
          <a:srcRect/>
          <a:stretch>
            <a:fillRect/>
          </a:stretch>
        </p:blipFill>
        <p:spPr>
          <a:xfrm>
            <a:off x="5652120" y="2276871"/>
            <a:ext cx="3312368" cy="2592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2473641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 advTm="13869">
        <p14:vortex dir="r"/>
      </p:transition>
    </mc:Choice>
    <mc:Fallback>
      <p:transition spd="slow" advTm="138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2.5|2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4|1.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3|2.5|2.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.5|2.5|2.4|2.2|3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3|2.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|1.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5|1.9|2.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2.1|1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9|1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4|1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9|1.9|2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3|3.5|3.8|3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3|2.2|1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2|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584</TotalTime>
  <Words>54</Words>
  <Application>Microsoft Office PowerPoint</Application>
  <PresentationFormat>Экран (4:3)</PresentationFormat>
  <Paragraphs>20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ПРЕЗЕНТАЦИЯ </vt:lpstr>
      <vt:lpstr>ВЛАДИВОСТОК</vt:lpstr>
      <vt:lpstr> Уссурийский тигр Приморского края  </vt:lpstr>
      <vt:lpstr>Флаг Владивостока </vt:lpstr>
      <vt:lpstr>Природный символ Владивостока </vt:lpstr>
      <vt:lpstr>Достопримечательности Владивостока. </vt:lpstr>
      <vt:lpstr>Музей «Владивостокская крепость» </vt:lpstr>
      <vt:lpstr>Слайд 8</vt:lpstr>
      <vt:lpstr>Приморская государственная картинная галерея  </vt:lpstr>
      <vt:lpstr>Слайд 10</vt:lpstr>
      <vt:lpstr>Океанариум </vt:lpstr>
      <vt:lpstr>Слайд 12</vt:lpstr>
      <vt:lpstr>Слайд 13</vt:lpstr>
      <vt:lpstr>Слайд 14</vt:lpstr>
      <vt:lpstr>Животный мир</vt:lpstr>
      <vt:lpstr>Растительный мир</vt:lpstr>
      <vt:lpstr>конец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ВЛАДИВОСТОК-  город у моря</dc:title>
  <dc:creator>цеточек</dc:creator>
  <cp:lastModifiedBy>RePack by Diakov</cp:lastModifiedBy>
  <cp:revision>48</cp:revision>
  <dcterms:created xsi:type="dcterms:W3CDTF">2013-01-17T08:43:31Z</dcterms:created>
  <dcterms:modified xsi:type="dcterms:W3CDTF">2017-08-30T00:51:18Z</dcterms:modified>
</cp:coreProperties>
</file>