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63" r:id="rId4"/>
    <p:sldId id="266" r:id="rId5"/>
    <p:sldId id="283" r:id="rId6"/>
    <p:sldId id="268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2" autoAdjust="0"/>
    <p:restoredTop sz="94675" autoAdjust="0"/>
  </p:normalViewPr>
  <p:slideViewPr>
    <p:cSldViewPr>
      <p:cViewPr>
        <p:scale>
          <a:sx n="93" d="100"/>
          <a:sy n="93" d="100"/>
        </p:scale>
        <p:origin x="-1138" y="1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jpeg"/><Relationship Id="rId5" Type="http://schemas.openxmlformats.org/officeDocument/2006/relationships/image" Target="../media/image4.tiff"/><Relationship Id="rId10" Type="http://schemas.openxmlformats.org/officeDocument/2006/relationships/image" Target="../media/image9.jpeg"/><Relationship Id="rId4" Type="http://schemas.openxmlformats.org/officeDocument/2006/relationships/image" Target="../media/image3.tiff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714356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Воспитательный результат внеурочной деятельности </a:t>
            </a:r>
          </a:p>
          <a:p>
            <a:pPr algn="just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в рамках реализации концепции исторического образования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57620" y="5286388"/>
            <a:ext cx="52863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Руководитель краеведческого кружка  «Поиск»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Плетнева Валентина Алексеевна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 Black" pitchFamily="34" charset="0"/>
                <a:cs typeface="Times New Roman" pitchFamily="18" charset="0"/>
              </a:rPr>
              <a:t>Филиал МКОУ СОШ с. Биджан в с. Башмак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Четвертый Компьютер\Desktop\фото\у обелиска\P42201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928794" cy="2250260"/>
          </a:xfrm>
          <a:prstGeom prst="rect">
            <a:avLst/>
          </a:prstGeom>
          <a:noFill/>
        </p:spPr>
      </p:pic>
      <p:pic>
        <p:nvPicPr>
          <p:cNvPr id="1027" name="Picture 3" descr="C:\Users\Четвертый Компьютер\Desktop\фото\юный исследователь\DSC00719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16" y="0"/>
            <a:ext cx="2285984" cy="2288350"/>
          </a:xfrm>
          <a:prstGeom prst="rect">
            <a:avLst/>
          </a:prstGeom>
          <a:noFill/>
        </p:spPr>
      </p:pic>
      <p:pic>
        <p:nvPicPr>
          <p:cNvPr id="1029" name="Picture 5" descr="C:\Users\Четвертый Компьютер\Desktop\поиск\Scan0054.t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16" y="2357430"/>
            <a:ext cx="2285984" cy="1802057"/>
          </a:xfrm>
          <a:prstGeom prst="rect">
            <a:avLst/>
          </a:prstGeom>
          <a:noFill/>
        </p:spPr>
      </p:pic>
      <p:pic>
        <p:nvPicPr>
          <p:cNvPr id="1030" name="Picture 6" descr="C:\Users\Четвертый Компьютер\Desktop\поиск\Scan0055.t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8" y="0"/>
            <a:ext cx="1986725" cy="3408349"/>
          </a:xfrm>
          <a:prstGeom prst="rect">
            <a:avLst/>
          </a:prstGeom>
          <a:noFill/>
        </p:spPr>
      </p:pic>
      <p:pic>
        <p:nvPicPr>
          <p:cNvPr id="1031" name="Picture 7" descr="C:\Users\Четвертый Компьютер\Desktop\поиск\Scan0053.t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429132"/>
            <a:ext cx="3324112" cy="2428868"/>
          </a:xfrm>
          <a:prstGeom prst="rect">
            <a:avLst/>
          </a:prstGeom>
          <a:noFill/>
        </p:spPr>
      </p:pic>
      <p:pic>
        <p:nvPicPr>
          <p:cNvPr id="1028" name="Picture 4" descr="C:\Users\Четвертый Компьютер\Desktop\фото\лупа\Новая папка\DSCN4442 - копия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36" y="4771078"/>
            <a:ext cx="3000364" cy="2086922"/>
          </a:xfrm>
          <a:prstGeom prst="rect">
            <a:avLst/>
          </a:prstGeom>
          <a:noFill/>
        </p:spPr>
      </p:pic>
      <p:pic>
        <p:nvPicPr>
          <p:cNvPr id="2" name="Picture 2" descr="C:\Users\Физика\Desktop\край\в администрации\DSC00381 - копия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28860" y="2500306"/>
            <a:ext cx="3162302" cy="2169506"/>
          </a:xfrm>
          <a:prstGeom prst="rect">
            <a:avLst/>
          </a:prstGeom>
          <a:noFill/>
        </p:spPr>
      </p:pic>
      <p:pic>
        <p:nvPicPr>
          <p:cNvPr id="3" name="Picture 3" descr="C:\Users\Физика\Desktop\край\фото кружка\DSC02290 - копия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8596" y="2281259"/>
            <a:ext cx="2014404" cy="2147873"/>
          </a:xfrm>
          <a:prstGeom prst="rect">
            <a:avLst/>
          </a:prstGeom>
          <a:noFill/>
        </p:spPr>
      </p:pic>
      <p:pic>
        <p:nvPicPr>
          <p:cNvPr id="4" name="Picture 4" descr="C:\Users\Физика\Desktop\край\фото уход за памятником\DSC00284 - копия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357422" y="5103588"/>
            <a:ext cx="3643338" cy="1754412"/>
          </a:xfrm>
          <a:prstGeom prst="rect">
            <a:avLst/>
          </a:prstGeom>
          <a:noFill/>
        </p:spPr>
      </p:pic>
      <p:pic>
        <p:nvPicPr>
          <p:cNvPr id="5" name="Picture 5" descr="C:\Users\Физика\Desktop\ФИЛИАЛ\фото\9 мая 2014\P1060794 - копия - копия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14744" y="428603"/>
            <a:ext cx="2951508" cy="2005801"/>
          </a:xfrm>
          <a:prstGeom prst="rect">
            <a:avLst/>
          </a:prstGeom>
          <a:noFill/>
        </p:spPr>
      </p:pic>
      <p:pic>
        <p:nvPicPr>
          <p:cNvPr id="6" name="Picture 6" descr="C:\Users\Физика\Desktop\ФИЛИАЛ\ЛЕТО\фото\Новая папка\DSC00870 - копия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357818" y="3000372"/>
            <a:ext cx="3072610" cy="1877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Физика\Desktop\край\атаманский афанасий\fullimage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02" y="0"/>
            <a:ext cx="5072098" cy="6858000"/>
          </a:xfrm>
          <a:prstGeom prst="rect">
            <a:avLst/>
          </a:prstGeom>
          <a:noFill/>
        </p:spPr>
      </p:pic>
      <p:pic>
        <p:nvPicPr>
          <p:cNvPr id="3" name="Рисунок 2" descr="C:\Users\Физика\Desktop\край\атаманский афанасий\fullimage1.jpeg"/>
          <p:cNvPicPr/>
          <p:nvPr/>
        </p:nvPicPr>
        <p:blipFill>
          <a:blip r:embed="rId3" cstate="print"/>
          <a:srcRect l="11381" t="69550" r="46746" b="24396"/>
          <a:stretch>
            <a:fillRect/>
          </a:stretch>
        </p:blipFill>
        <p:spPr bwMode="auto">
          <a:xfrm>
            <a:off x="0" y="5630990"/>
            <a:ext cx="5292080" cy="1227010"/>
          </a:xfrm>
          <a:prstGeom prst="rect">
            <a:avLst/>
          </a:prstGeom>
          <a:noFill/>
        </p:spPr>
      </p:pic>
      <p:pic>
        <p:nvPicPr>
          <p:cNvPr id="4" name="Picture 2" descr="E:\атаманский афанасий\memorial-logo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340768"/>
            <a:ext cx="4165392" cy="1131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летнёвы\Рабочий стол\21-10-2014_08-26-56\Копия фото03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10147" y="0"/>
            <a:ext cx="4233853" cy="3653713"/>
          </a:xfrm>
          <a:prstGeom prst="rect">
            <a:avLst/>
          </a:prstGeom>
          <a:noFill/>
        </p:spPr>
      </p:pic>
      <p:pic>
        <p:nvPicPr>
          <p:cNvPr id="5" name="Picture 2" descr="C:\Users\Физика\Desktop\край\21-10-2014_08-26-56\fullimage - копия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053228" cy="4714884"/>
          </a:xfrm>
          <a:prstGeom prst="rect">
            <a:avLst/>
          </a:prstGeom>
          <a:noFill/>
        </p:spPr>
      </p:pic>
      <p:pic>
        <p:nvPicPr>
          <p:cNvPr id="7" name="Picture 2" descr="C:\Users\Физика\Desktop\край\федор артющенко\Вместе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3785596"/>
            <a:ext cx="4608840" cy="3072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Четвертый Компьютер\Desktop\конференция 15 мая\21-10-2014_08-26-56\Артющенко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428604"/>
            <a:ext cx="2633872" cy="3286148"/>
          </a:xfrm>
          <a:prstGeom prst="rect">
            <a:avLst/>
          </a:prstGeom>
          <a:noFill/>
        </p:spPr>
      </p:pic>
      <p:pic>
        <p:nvPicPr>
          <p:cNvPr id="2054" name="Picture 6" descr="C:\Users\Четвертый Компьютер\Desktop\конференция 15 мая\21-10-2014_08-26-56\Артющенко 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3357562"/>
            <a:ext cx="2805627" cy="3500438"/>
          </a:xfrm>
          <a:prstGeom prst="rect">
            <a:avLst/>
          </a:prstGeom>
          <a:noFill/>
        </p:spPr>
      </p:pic>
      <p:pic>
        <p:nvPicPr>
          <p:cNvPr id="2055" name="Picture 7" descr="C:\Users\Четвертый Компьютер\Desktop\конференция 15 мая\15-04-2015_09-13-13 (2)\1945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57166"/>
            <a:ext cx="4267200" cy="2781300"/>
          </a:xfrm>
          <a:prstGeom prst="rect">
            <a:avLst/>
          </a:prstGeom>
          <a:noFill/>
        </p:spPr>
      </p:pic>
      <p:pic>
        <p:nvPicPr>
          <p:cNvPr id="2056" name="Picture 8" descr="C:\Users\D620~1\AppData\Local\Temp\Rar$DIa0.732\1945а.jpeg"/>
          <p:cNvPicPr>
            <a:picLocks noChangeAspect="1" noChangeArrowheads="1"/>
          </p:cNvPicPr>
          <p:nvPr/>
        </p:nvPicPr>
        <p:blipFill>
          <a:blip r:embed="rId5" cstate="email">
            <a:lum bright="-20000" contrast="30000"/>
          </a:blip>
          <a:srcRect/>
          <a:stretch>
            <a:fillRect/>
          </a:stretch>
        </p:blipFill>
        <p:spPr bwMode="auto">
          <a:xfrm>
            <a:off x="4625304" y="3929066"/>
            <a:ext cx="418830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47429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 descr="C:\Users\Физика\Desktop\ФИЛИАЛ\фото\на кладбище у могилы\DSC00484.JPG"/>
          <p:cNvPicPr>
            <a:picLocks noChangeAspect="1" noChangeArrowheads="1"/>
          </p:cNvPicPr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5324010" y="-1"/>
            <a:ext cx="381999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Физика\Desktop\ФИЛИАЛ\фото\на кладбище у могилы\DSC004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0"/>
            <a:ext cx="851491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29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Первый Компьютер</cp:lastModifiedBy>
  <cp:revision>42</cp:revision>
  <dcterms:created xsi:type="dcterms:W3CDTF">2015-05-13T05:44:44Z</dcterms:created>
  <dcterms:modified xsi:type="dcterms:W3CDTF">2017-08-30T05:33:32Z</dcterms:modified>
</cp:coreProperties>
</file>