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81" r:id="rId4"/>
    <p:sldId id="277" r:id="rId5"/>
    <p:sldId id="278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2" autoAdjust="0"/>
    <p:restoredTop sz="94675" autoAdjust="0"/>
  </p:normalViewPr>
  <p:slideViewPr>
    <p:cSldViewPr>
      <p:cViewPr>
        <p:scale>
          <a:sx n="93" d="100"/>
          <a:sy n="93" d="100"/>
        </p:scale>
        <p:origin x="-1138" y="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Физика\Desktop\за нравственный подвиг учителя\Былков пётр\filterimage1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15829"/>
            <a:ext cx="4572000" cy="654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Четвертый Компьютер\Desktop\конференция 15 мая\filterimage (6)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8604"/>
            <a:ext cx="4551720" cy="6429396"/>
          </a:xfrm>
          <a:prstGeom prst="rect">
            <a:avLst/>
          </a:prstGeom>
          <a:noFill/>
        </p:spPr>
      </p:pic>
      <p:pic>
        <p:nvPicPr>
          <p:cNvPr id="3" name="Picture 5" descr="C:\Users\Физика\Desktop\за нравственный подвиг учителя\Podvig_narod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2000240"/>
            <a:ext cx="3071802" cy="113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Физика\Desktop\за нравственный подвиг учителя\сканирование 3 апреля\Копия Scan0010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2071678"/>
            <a:ext cx="3095493" cy="228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" descr="C:\Users\Физика\Desktop\за нравственный подвиг учителя\сканирование 3 апреля\Копия Scan0001.t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500570"/>
            <a:ext cx="3086091" cy="214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Физика\Desktop\за нравственный подвиг учителя\сканирование 3 апреля\Копия Scan0008.t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2000240"/>
            <a:ext cx="321483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Физика\Desktop\за нравственный подвиг учителя\сканирование 3 апреля\Копия Scan0011.t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4572008"/>
            <a:ext cx="298330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Физика\Desktop\за нравственный подвиг учителя\13 апреля\Копия (2) Scan0008.t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428604"/>
            <a:ext cx="224628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Физика\Desktop\за нравственный подвиг учителя\13 апреля\Копия Scan0012.t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3929066"/>
            <a:ext cx="2139533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Физика\Desktop\за нравственный подвиг учителя\сканирование 3 апреля\Копия Scan0007.tif"/>
          <p:cNvPicPr>
            <a:picLocks noChangeAspect="1" noChangeArrowheads="1"/>
          </p:cNvPicPr>
          <p:nvPr/>
        </p:nvPicPr>
        <p:blipFill>
          <a:blip r:embed="rId8" cstate="email">
            <a:lum contrast="20000"/>
          </a:blip>
          <a:srcRect/>
          <a:stretch>
            <a:fillRect/>
          </a:stretch>
        </p:blipFill>
        <p:spPr bwMode="auto">
          <a:xfrm>
            <a:off x="142844" y="0"/>
            <a:ext cx="1214414" cy="208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:\Users\Физика\Desktop\за нравственный подвиг учителя\сканирование 3 апреля\Копия Scan0006.tif"/>
          <p:cNvPicPr>
            <a:picLocks noChangeAspect="1" noChangeArrowheads="1"/>
          </p:cNvPicPr>
          <p:nvPr/>
        </p:nvPicPr>
        <p:blipFill>
          <a:blip r:embed="rId9" cstate="email">
            <a:lum contrast="10000"/>
          </a:blip>
          <a:srcRect/>
          <a:stretch>
            <a:fillRect/>
          </a:stretch>
        </p:blipFill>
        <p:spPr bwMode="auto">
          <a:xfrm>
            <a:off x="7000892" y="0"/>
            <a:ext cx="1785918" cy="201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143504" y="142852"/>
            <a:ext cx="19288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err="1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Жижикин</a:t>
            </a:r>
            <a:endParaRPr lang="ru-RU" sz="2400" b="1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algn="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Петр</a:t>
            </a:r>
          </a:p>
          <a:p>
            <a:pPr algn="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Иванович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142852"/>
            <a:ext cx="18710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Arial Black" pitchFamily="34" charset="0"/>
              </a:rPr>
              <a:t>Былков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Петр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Иванович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428604"/>
            <a:ext cx="9144000" cy="62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C:\Documents and Settings\Плетнёвы\Рабочий стол\про школу\Scan0071.t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83983" y="0"/>
            <a:ext cx="1960017" cy="265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28992" y="0"/>
            <a:ext cx="37862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Первый учитель школы села Башмак </a:t>
            </a:r>
          </a:p>
          <a:p>
            <a:pPr algn="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Василий Иванович Панов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SP UFD U2\Scan0017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57166"/>
            <a:ext cx="4500594" cy="3286172"/>
          </a:xfrm>
          <a:prstGeom prst="rect">
            <a:avLst/>
          </a:prstGeom>
          <a:noFill/>
        </p:spPr>
      </p:pic>
      <p:pic>
        <p:nvPicPr>
          <p:cNvPr id="2051" name="Picture 3" descr="F:\SP UFD U2\Scan0018.t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214578" cy="3529484"/>
          </a:xfrm>
          <a:prstGeom prst="rect">
            <a:avLst/>
          </a:prstGeom>
          <a:noFill/>
        </p:spPr>
      </p:pic>
      <p:pic>
        <p:nvPicPr>
          <p:cNvPr id="5" name="Picture 4" descr="C:\Users\Четвертый Компьютер\Desktop\фото\лупа\Новая папка\DSCN4442 -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857628"/>
            <a:ext cx="4010075" cy="2789233"/>
          </a:xfrm>
          <a:prstGeom prst="rect">
            <a:avLst/>
          </a:prstGeom>
          <a:noFill/>
        </p:spPr>
      </p:pic>
      <p:pic>
        <p:nvPicPr>
          <p:cNvPr id="2052" name="Picture 4" descr="C:\Users\Четвертый Компьютер\Pictures\Безымянный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600447"/>
            <a:ext cx="4639545" cy="325755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3108" y="1500174"/>
            <a:ext cx="259558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Белокопытов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Данила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Михайлович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00438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Пермин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Иван Алексеевич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Picture 2" descr="C:\Users\Четвертый Компьютер\Desktop\поиск\Пермин\Scan0022 - копия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2357422" cy="2892299"/>
          </a:xfrm>
          <a:prstGeom prst="rect">
            <a:avLst/>
          </a:prstGeom>
          <a:noFill/>
        </p:spPr>
      </p:pic>
      <p:pic>
        <p:nvPicPr>
          <p:cNvPr id="4" name="Picture 2" descr="C:\Users\Четвертый Компьютер\Desktop\поиск\старые фото школы\Scan0034 - копия.t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89159" y="0"/>
            <a:ext cx="6054842" cy="4214818"/>
          </a:xfrm>
          <a:prstGeom prst="rect">
            <a:avLst/>
          </a:prstGeom>
          <a:noFill/>
        </p:spPr>
      </p:pic>
      <p:pic>
        <p:nvPicPr>
          <p:cNvPr id="5" name="Picture 2" descr="C:\Users\Четвертый Компьютер\Desktop\поиск\Пермин\filterimage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72074"/>
            <a:ext cx="9144000" cy="1576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62880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Грамоты</a:t>
            </a:r>
          </a:p>
          <a:p>
            <a:endParaRPr lang="ru-RU" dirty="0"/>
          </a:p>
        </p:txBody>
      </p:sp>
      <p:pic>
        <p:nvPicPr>
          <p:cNvPr id="3074" name="Picture 2" descr="F:\SP UFD U2\Scan0015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60378" y="0"/>
            <a:ext cx="4583622" cy="3264530"/>
          </a:xfrm>
          <a:prstGeom prst="rect">
            <a:avLst/>
          </a:prstGeom>
          <a:noFill/>
        </p:spPr>
      </p:pic>
      <p:pic>
        <p:nvPicPr>
          <p:cNvPr id="3075" name="Picture 3" descr="F:\SP UFD U2\Scan0016.t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47278" cy="3286124"/>
          </a:xfrm>
          <a:prstGeom prst="rect">
            <a:avLst/>
          </a:prstGeom>
          <a:noFill/>
        </p:spPr>
      </p:pic>
      <p:pic>
        <p:nvPicPr>
          <p:cNvPr id="6" name="Picture 3" descr="C:\Users\Четвертый Компьютер\Desktop\фото\юный исследователь\DSC00719 -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571744"/>
            <a:ext cx="3996391" cy="4000528"/>
          </a:xfrm>
          <a:prstGeom prst="rect">
            <a:avLst/>
          </a:prstGeom>
          <a:noFill/>
        </p:spPr>
      </p:pic>
      <p:pic>
        <p:nvPicPr>
          <p:cNvPr id="2050" name="Picture 2" descr="E:\scan00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1888240"/>
            <a:ext cx="3570289" cy="4969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22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Первый Компьютер</cp:lastModifiedBy>
  <cp:revision>42</cp:revision>
  <dcterms:created xsi:type="dcterms:W3CDTF">2015-05-13T05:44:44Z</dcterms:created>
  <dcterms:modified xsi:type="dcterms:W3CDTF">2017-08-30T05:34:22Z</dcterms:modified>
</cp:coreProperties>
</file>