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1962B-A716-41C6-8854-D57840A6E79B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29A43-0348-414C-9678-1BDB6AFDF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iти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929042"/>
            <a:ext cx="2804477" cy="2928958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герб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0"/>
            <a:ext cx="1785950" cy="1785950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iав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00558"/>
            <a:ext cx="3143256" cy="2357442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ав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929322" y="4446994"/>
            <a:ext cx="3214678" cy="241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4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 стои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0" y="2286000"/>
            <a:ext cx="4762500" cy="2286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 т 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53081"/>
            <a:ext cx="3500462" cy="2304919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дш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541816"/>
            <a:ext cx="4714876" cy="2316183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1278919643_1-2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1"/>
            <a:ext cx="4500562" cy="2310289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i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0"/>
            <a:ext cx="3071802" cy="2303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т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photo_1_12966009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024189"/>
            <a:ext cx="4000528" cy="1833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т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тан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15016"/>
            <a:ext cx="2440136" cy="1142983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тан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6703865" y="5715016"/>
            <a:ext cx="2440133" cy="114298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iитр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2"/>
            <a:ext cx="3167613" cy="1142982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iитр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V="1">
            <a:off x="5976373" y="-1"/>
            <a:ext cx="3167627" cy="1142985"/>
          </a:xfrm>
          <a:prstGeom prst="rect">
            <a:avLst/>
          </a:prstGeom>
          <a:noFill/>
        </p:spPr>
      </p:pic>
      <p:pic>
        <p:nvPicPr>
          <p:cNvPr id="5" name="Picture 2" descr="C:\Documents and Settings\user\Рабочий стол\беж. ф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142984"/>
            <a:ext cx="6143668" cy="45720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43042" y="1285860"/>
            <a:ext cx="58579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Причины Великой Отечественной             Войны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Когда шла эта война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Государства – союзники СССР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Государства – члены фашистского блока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Причины Победы СССР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Назовите советских полководцев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Кто руководил СССР в 1941 -45 г.г.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Назовите выдающихся героев СССР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Назовите выдающихся конструкторов</a:t>
            </a:r>
          </a:p>
          <a:p>
            <a:pPr marL="457200" indent="-457200"/>
            <a:r>
              <a:rPr lang="ru-RU" sz="2400" b="1" dirty="0" err="1" smtClean="0"/>
              <a:t>советкого</a:t>
            </a:r>
            <a:r>
              <a:rPr lang="ru-RU" sz="2400" b="1" dirty="0" smtClean="0"/>
              <a:t> оружия и военной техники ?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35484"/>
            <a:ext cx="1362059" cy="1422516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1942" y="5435485"/>
            <a:ext cx="1362058" cy="1422515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Вторая мировая война началась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1 сентября 1939 Б) 23 февраля 1941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22 июня Г) 1 сентября 1941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2.Надпись, сделанная неизвестным защитником Брестской крепости, гласит: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«Жди меня, и я вернусь всем смертям назло»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«Ни шагу назад!»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«Смерть фашистским оккупантам!»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«Я умираю, но не сдаюсь! Прощай, Родина!»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Как назывался план физического истребления народов СССР и Восточной Европы, объявленных “расово неполноценными”?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план “Тайфун”, Б) план “Ост”,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план “Барбаросса” Г) план “Багратион”,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Впервые во второй мировой войне немец­кие войска вынуждены были перейти к обороне в сражении: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под Смоленском 30 июля 1941 г.,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за Киев 11 сентября 1941 г.,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за Одессу 16 октября 1941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под Москвой в ноябре 1941 г,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T-34_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982752"/>
            <a:ext cx="2500329" cy="1875247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а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643314"/>
            <a:ext cx="2052641" cy="2052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10093"/>
            <a:ext cx="1290621" cy="1347907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5985" y="5429264"/>
            <a:ext cx="1368015" cy="1428736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из ниже перечисленных утверждений не соответствуют исторической истине?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Советское руководство знало о дате нападения Германии на СССР,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все приграничные округа были оповещены о дате нападения и заблаговременно приведены в состояние повышенной боевой готовности,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немецкий план нападения на Москву имел название “ Тайфун”,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немецким войскам удалось сходу овладеть Севастополем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6.Установите правильное соответствие: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В.Г. Клочков 1. Героическая оборона Сталинграда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Н.Ф. Гастелло 2. Героические бои на подступах к Москве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Я.Ф. Павлов 3. Героическая оборона Севастополя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А.Н. Сабуров 4. Воздушный таран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Партизанское движение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Самое крупное танковое сражение произошло: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18 декабря 1942 г. в районе г. Котельниково,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12 июля 1943 г. в районе п. Прохоровка,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17 августа 1943 г. на Сицилии.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 23 февраля 1943 г. под Сталинградом,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Коренной перелом в ходе Великой Отечественной войны произошёл в: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1942-1943 гг., Б) 1941-1942 гг.,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1943-1944 гг., Г) 1944-1945 гг.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Во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врмя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военных действий под Сталинградом 6-й немецкой армией командовал: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Гудериан, Б) Ф. Паулюс,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В) Г. Гот, Г) В. Лист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1026" name="Picture 2" descr="C:\Documents and Settings\user\Рабочий стол\T-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5236259"/>
            <a:ext cx="2952749" cy="1621741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са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1832" y="2857496"/>
            <a:ext cx="4342168" cy="133159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iистр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1571611"/>
            <a:ext cx="3357555" cy="940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35484"/>
            <a:ext cx="1362059" cy="1422516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5984" y="5429264"/>
            <a:ext cx="1368015" cy="1428736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0"/>
            <a:ext cx="1785918" cy="5478675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soldat_2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620276" cy="542926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img_05_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0904" y="142852"/>
            <a:ext cx="3353096" cy="5286412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T_26_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5446528"/>
            <a:ext cx="2643206" cy="1411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37048"/>
            <a:ext cx="1647811" cy="1720952"/>
          </a:xfrm>
          <a:prstGeom prst="rect">
            <a:avLst/>
          </a:prstGeom>
          <a:noFill/>
        </p:spPr>
      </p:pic>
      <p:pic>
        <p:nvPicPr>
          <p:cNvPr id="5123" name="Picture 3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7627" y="5211658"/>
            <a:ext cx="1576373" cy="1646342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Операцией «Багратион» руководил командующий фронтом: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И.Х. Баграмян Б) И.Д. Черняховский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К.К. Рокоссовский В) И.С. Конев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11.Впервые советские войска вышли на государствен­ную границу СССР 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декабре 1943 г. Б) феврале 1944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марте 1944 г. Г) апреле 1944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12. 5 августа 1943г. в Москве состоялся первый салют. Он прозвучал в честь: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освобождения Харькова, Б) освобождения Орла и Белгорода.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прорыва блокады Ленинграда. Г) победы под Сталинградом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13 .К заключительным операциям Красной Армии в Европе относятся: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освобождение Праги Б) освобождение Вены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штурм Берлина Г) Восточно-Померанская операция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14. На Потсдамской конференции были приняты сле­дующие решения: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о сроке вступления СССР в войну с Японией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т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661280"/>
            <a:ext cx="2928958" cy="2196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6"/>
            <a:ext cx="1228642" cy="164304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07560" y="0"/>
            <a:ext cx="1436440" cy="150019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пуш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643182"/>
            <a:ext cx="4076708" cy="2740416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аним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 flipV="1">
            <a:off x="1285851" y="5716501"/>
            <a:ext cx="7858149" cy="1141499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аним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643834" cy="111036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1214422"/>
            <a:ext cx="885828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Термины для изучения темы о войне :</a:t>
            </a:r>
          </a:p>
          <a:p>
            <a:r>
              <a:rPr lang="ru-RU" sz="2400" b="1" dirty="0" smtClean="0"/>
              <a:t>Война  сражение  бой  атака  контратака  патриотизм  патриот</a:t>
            </a:r>
          </a:p>
          <a:p>
            <a:r>
              <a:rPr lang="ru-RU" sz="2400" b="1" dirty="0" smtClean="0"/>
              <a:t>Оружие  боеприпасы  фронт  тыл  укрепления  армия  флот</a:t>
            </a:r>
          </a:p>
          <a:p>
            <a:r>
              <a:rPr lang="ru-RU" sz="2400" b="1" dirty="0" smtClean="0"/>
              <a:t>Рода войск  полководцы  офицеры  солдаты  штаб  форма</a:t>
            </a:r>
          </a:p>
          <a:p>
            <a:r>
              <a:rPr lang="ru-RU" sz="2400" b="1" dirty="0" smtClean="0"/>
              <a:t>Награды  орден  медаль  ранение  ветеран  инвалид  потери</a:t>
            </a:r>
          </a:p>
          <a:p>
            <a:r>
              <a:rPr lang="ru-RU" sz="2400" b="1" dirty="0" smtClean="0"/>
              <a:t>Артиллерия  авиация                                       пехота  разведка</a:t>
            </a:r>
          </a:p>
          <a:p>
            <a:r>
              <a:rPr lang="ru-RU" sz="2400" b="1" dirty="0" smtClean="0"/>
              <a:t>Саперы  танкисты                                                      </a:t>
            </a:r>
            <a:r>
              <a:rPr lang="ru-RU" sz="2400" b="1" dirty="0" err="1" smtClean="0"/>
              <a:t>авианалет</a:t>
            </a:r>
            <a:r>
              <a:rPr lang="ru-RU" sz="2400" b="1" dirty="0" smtClean="0"/>
              <a:t>  бомба</a:t>
            </a:r>
          </a:p>
          <a:p>
            <a:r>
              <a:rPr lang="ru-RU" sz="2400" b="1" dirty="0" smtClean="0"/>
              <a:t>Снаряд  винтовка                                                       автомат  пистолет</a:t>
            </a:r>
          </a:p>
          <a:p>
            <a:r>
              <a:rPr lang="ru-RU" sz="2400" b="1" dirty="0" smtClean="0"/>
              <a:t>Знамя  парад                                                                        оркестр  мир</a:t>
            </a:r>
          </a:p>
          <a:p>
            <a:r>
              <a:rPr lang="ru-RU" sz="2400" b="1" dirty="0" smtClean="0"/>
              <a:t>Шинель  погоны                                                            петлицы  окопы</a:t>
            </a:r>
          </a:p>
          <a:p>
            <a:r>
              <a:rPr lang="ru-RU" sz="2400" b="1" dirty="0" smtClean="0"/>
              <a:t>Траншеи  блокада                                                      наступление    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072074"/>
            <a:ext cx="1357289" cy="178592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39180" y="0"/>
            <a:ext cx="1504819" cy="1571612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64" y="1555972"/>
            <a:ext cx="7072336" cy="530202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ис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43108" cy="15567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357166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Истребитель и пикирующий </a:t>
            </a:r>
          </a:p>
          <a:p>
            <a:r>
              <a:rPr lang="ru-RU" sz="2400" b="1" dirty="0" smtClean="0"/>
              <a:t>     Бомбардировщик СССР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928802"/>
            <a:ext cx="20716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Термины :</a:t>
            </a:r>
          </a:p>
          <a:p>
            <a:r>
              <a:rPr lang="ru-RU" sz="2000" b="1" dirty="0" smtClean="0"/>
              <a:t>п</a:t>
            </a:r>
            <a:r>
              <a:rPr lang="ru-RU" sz="2000" b="1" dirty="0" smtClean="0"/>
              <a:t>илот  штурман</a:t>
            </a:r>
          </a:p>
          <a:p>
            <a:r>
              <a:rPr lang="ru-RU" sz="2000" b="1" dirty="0" smtClean="0"/>
              <a:t>    авиатехник</a:t>
            </a:r>
          </a:p>
          <a:p>
            <a:r>
              <a:rPr lang="ru-RU" sz="2000" b="1" dirty="0" smtClean="0"/>
              <a:t>с</a:t>
            </a:r>
            <a:r>
              <a:rPr lang="ru-RU" sz="2000" b="1" dirty="0" smtClean="0"/>
              <a:t>трелок – радист</a:t>
            </a:r>
          </a:p>
          <a:p>
            <a:r>
              <a:rPr lang="ru-RU" sz="2000" b="1" dirty="0" smtClean="0"/>
              <a:t>     аэродром</a:t>
            </a:r>
          </a:p>
          <a:p>
            <a:r>
              <a:rPr lang="ru-RU" sz="2000" b="1" dirty="0" smtClean="0"/>
              <a:t>    штурмовик</a:t>
            </a:r>
          </a:p>
          <a:p>
            <a:r>
              <a:rPr lang="ru-RU" sz="2000" b="1" dirty="0" smtClean="0"/>
              <a:t>     </a:t>
            </a:r>
            <a:r>
              <a:rPr lang="ru-RU" sz="2000" b="1" dirty="0" err="1" smtClean="0"/>
              <a:t>а</a:t>
            </a:r>
            <a:r>
              <a:rPr lang="ru-RU" sz="2000" b="1" dirty="0" err="1" smtClean="0"/>
              <a:t>вианалет</a:t>
            </a:r>
            <a:endParaRPr lang="ru-RU" sz="2000" b="1" dirty="0" smtClean="0"/>
          </a:p>
          <a:p>
            <a:r>
              <a:rPr lang="ru-RU" sz="2000" b="1" dirty="0" smtClean="0"/>
              <a:t>б</a:t>
            </a:r>
            <a:r>
              <a:rPr lang="ru-RU" sz="2000" b="1" dirty="0" smtClean="0"/>
              <a:t>омбардировка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99642"/>
            <a:ext cx="1419810" cy="1958358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0780" y="1"/>
            <a:ext cx="1573220" cy="164305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3521___1_35______4f194f5cb9b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200400"/>
            <a:ext cx="6096000" cy="36576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0"/>
            <a:ext cx="5572164" cy="32950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64291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Пулемет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00892" y="3571876"/>
            <a:ext cx="2143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Реактивный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     миномет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1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истр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785794"/>
            <a:ext cx="3286116" cy="3013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695</Words>
  <Application>Microsoft Office PowerPoint</Application>
  <PresentationFormat>Экран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68</cp:revision>
  <dcterms:created xsi:type="dcterms:W3CDTF">2017-03-01T05:42:55Z</dcterms:created>
  <dcterms:modified xsi:type="dcterms:W3CDTF">2017-08-30T11:31:38Z</dcterms:modified>
</cp:coreProperties>
</file>