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F227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9AEA34-B5B9-48E0-BC3D-C723032F8224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4D0037-D3E8-45EF-B015-2240F51677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ина\Desktop\Ямал\067e6502931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092"/>
            <a:ext cx="9144000" cy="684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29600" cy="1828800"/>
          </a:xfrm>
        </p:spPr>
        <p:txBody>
          <a:bodyPr/>
          <a:lstStyle/>
          <a:p>
            <a:r>
              <a:rPr lang="en-US" sz="8000" dirty="0" err="1" smtClean="0"/>
              <a:t>Yamal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place where I live</a:t>
            </a: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0915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ина\Desktop\Ямал\yamalo-nenets-autonomous-district-landsca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3320"/>
            <a:ext cx="9144000" cy="68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229600" cy="420510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3200" b="1" i="1" dirty="0" smtClean="0">
                <a:solidFill>
                  <a:srgbClr val="7030A0"/>
                </a:solidFill>
              </a:rPr>
              <a:t>In </a:t>
            </a:r>
            <a:r>
              <a:rPr lang="en-US" sz="3200" b="1" i="1" dirty="0" smtClean="0">
                <a:solidFill>
                  <a:srgbClr val="7030A0"/>
                </a:solidFill>
              </a:rPr>
              <a:t> </a:t>
            </a:r>
            <a:r>
              <a:rPr lang="en-US" sz="3200" b="1" i="1" dirty="0" err="1" smtClean="0">
                <a:solidFill>
                  <a:srgbClr val="7030A0"/>
                </a:solidFill>
              </a:rPr>
              <a:t>theconclusion</a:t>
            </a:r>
            <a:r>
              <a:rPr lang="en-US" sz="3200" b="1" i="1" dirty="0" smtClean="0">
                <a:solidFill>
                  <a:srgbClr val="7030A0"/>
                </a:solidFill>
              </a:rPr>
              <a:t> </a:t>
            </a:r>
            <a:r>
              <a:rPr lang="en-US" sz="3200" b="1" i="1" dirty="0" smtClean="0">
                <a:solidFill>
                  <a:srgbClr val="7030A0"/>
                </a:solidFill>
              </a:rPr>
              <a:t>I’d like to say that I love </a:t>
            </a:r>
            <a:r>
              <a:rPr lang="en-US" sz="3200" b="1" i="1" dirty="0" err="1" smtClean="0">
                <a:solidFill>
                  <a:srgbClr val="7030A0"/>
                </a:solidFill>
              </a:rPr>
              <a:t>Yamal</a:t>
            </a:r>
            <a:r>
              <a:rPr lang="en-US" sz="3200" b="1" i="1" dirty="0" smtClean="0">
                <a:solidFill>
                  <a:srgbClr val="7030A0"/>
                </a:solidFill>
              </a:rPr>
              <a:t> and even if I go away from here I’ll miss it!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627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ина\Desktop\Ямал\146068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The </a:t>
            </a:r>
            <a:r>
              <a:rPr lang="en-US" sz="3200" dirty="0" err="1">
                <a:solidFill>
                  <a:schemeClr val="tx2">
                    <a:lumMod val="10000"/>
                  </a:schemeClr>
                </a:solidFill>
              </a:rPr>
              <a:t>Yamal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</a:rPr>
              <a:t>Peninsula, 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located in </a:t>
            </a:r>
            <a:r>
              <a:rPr lang="en-US" sz="3200" dirty="0" err="1">
                <a:solidFill>
                  <a:schemeClr val="tx2">
                    <a:lumMod val="10000"/>
                  </a:schemeClr>
                </a:solidFill>
              </a:rPr>
              <a:t>Yamal-Nenets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 autonomous district of northwest Siberia, Russia, extends roughly 700 km (435 mi) and is bordered principally by the Kara Sea, </a:t>
            </a:r>
            <a:r>
              <a:rPr lang="en-US" sz="3200" dirty="0" err="1">
                <a:solidFill>
                  <a:schemeClr val="tx2">
                    <a:lumMod val="10000"/>
                  </a:schemeClr>
                </a:solidFill>
              </a:rPr>
              <a:t>Baydaratskaya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 Bay on the west, and by the Gulf of Ob on the east.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019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ина\Desktop\Ямал\997_3_solnca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In the language of its indigenous inhabitants, the Nenets, "</a:t>
            </a:r>
            <a:r>
              <a:rPr lang="en-US" sz="3200" dirty="0" err="1">
                <a:solidFill>
                  <a:schemeClr val="bg2">
                    <a:lumMod val="50000"/>
                  </a:schemeClr>
                </a:solidFill>
              </a:rPr>
              <a:t>Yamal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" means "End of the World".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566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ина\Desktop\120_Salekhard_PKrug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540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768" y="90872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The capital is the city of </a:t>
            </a:r>
            <a:r>
              <a:rPr lang="en-US" sz="2800" dirty="0" err="1">
                <a:solidFill>
                  <a:schemeClr val="tx2">
                    <a:lumMod val="10000"/>
                  </a:schemeClr>
                </a:solidFill>
              </a:rPr>
              <a:t>Salekhard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 (formerly known as </a:t>
            </a:r>
            <a:r>
              <a:rPr lang="en-US" sz="2800" dirty="0" err="1">
                <a:solidFill>
                  <a:schemeClr val="tx2">
                    <a:lumMod val="10000"/>
                  </a:schemeClr>
                </a:solidFill>
              </a:rPr>
              <a:t>Obdorsk</a:t>
            </a:r>
            <a:r>
              <a:rPr lang="en-US" sz="2800" dirty="0">
                <a:solidFill>
                  <a:schemeClr val="tx2">
                    <a:lumMod val="10000"/>
                  </a:schemeClr>
                </a:solidFill>
              </a:rPr>
              <a:t>), which celebrated its 400th anniversary in 1995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0874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ина\Desktop\0_cfb9_19027d71_X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4" y="0"/>
            <a:ext cx="91429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2808312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Yamalo-Nenets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Autonomous Area is divided into six districts and seven cities. It has a population of about 500 000, including 32 000 native people (Nenets,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Khanty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Selkup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6470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ина\Desktop\Ямал\148-stojbiw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83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10445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would presume that these people had been acculturated during the last seventy five years of Soviet rule, but, in fact, the </a:t>
            </a:r>
            <a:r>
              <a:rPr lang="en-US" b="1" dirty="0" err="1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Yamal</a:t>
            </a:r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Nenets have maintained their traditional way of life. </a:t>
            </a:r>
            <a:r>
              <a:rPr lang="en-US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Native peoples </a:t>
            </a:r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 travel by sled and reindeer; live in teepees or as the Russian call them "chum", or in Nenets "mya"; live off the land; and still worship their own deities</a:t>
            </a:r>
            <a:r>
              <a:rPr lang="en-US" b="1" i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317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Полина\Desktop\Ямал\Петролиу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2088232"/>
          </a:xfrm>
        </p:spPr>
        <p:txBody>
          <a:bodyPr/>
          <a:lstStyle/>
          <a:p>
            <a:pPr marL="137160" indent="0">
              <a:buNone/>
            </a:pPr>
            <a:r>
              <a:rPr lang="en-US" sz="3600" dirty="0" err="1">
                <a:solidFill>
                  <a:srgbClr val="FFC000"/>
                </a:solidFill>
              </a:rPr>
              <a:t>Yamal</a:t>
            </a:r>
            <a:r>
              <a:rPr lang="en-US" sz="3600" dirty="0">
                <a:solidFill>
                  <a:srgbClr val="FFC000"/>
                </a:solidFill>
              </a:rPr>
              <a:t> holds Russia's biggest natural gas reserves</a:t>
            </a:r>
            <a:r>
              <a:rPr lang="en-US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3691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ина\Desktop\Ямал\pic2_280620111236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2836912"/>
          </a:xfrm>
        </p:spPr>
        <p:txBody>
          <a:bodyPr/>
          <a:lstStyle/>
          <a:p>
            <a:pPr marL="137160" indent="0">
              <a:buNone/>
            </a:pP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the </a:t>
            </a:r>
            <a:r>
              <a:rPr lang="en-US" b="1" dirty="0" err="1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Bovanenkovskoye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deposit is planned to be developed by the Russian gas monopolist Gazprom by 2011-2012, the </a:t>
            </a:r>
            <a:r>
              <a:rPr lang="en-US" b="1" dirty="0" err="1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Yamal</a:t>
            </a:r>
            <a:r>
              <a:rPr lang="en-US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project, a fact which put the future of nomadic reindeer herding at considerable risk</a:t>
            </a:r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. 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9268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ина\Desktop\portr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3" y="3313"/>
            <a:ext cx="4784711" cy="260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34014"/>
            <a:ext cx="8229600" cy="4709160"/>
          </a:xfrm>
        </p:spPr>
        <p:txBody>
          <a:bodyPr/>
          <a:lstStyle/>
          <a:p>
            <a:pPr marL="137160" indent="0">
              <a:buNone/>
            </a:pPr>
            <a:r>
              <a:rPr lang="en-US" b="1" dirty="0">
                <a:solidFill>
                  <a:srgbClr val="4F227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native people love colors, taking them from nature itself and transferring them to a palette of flora and fauna on their national costumes. Every woman in her tent is a skilled artist. </a:t>
            </a:r>
            <a:endParaRPr lang="ru-RU" b="1" dirty="0">
              <a:solidFill>
                <a:srgbClr val="4F227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 descr="C:\Users\Полина\Desktop\0_6bb93_a68f539d_XL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314825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Полина\Desktop\chan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14849"/>
            <a:ext cx="22193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0674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308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Yamal</vt:lpstr>
      <vt:lpstr>Слайд 2</vt:lpstr>
      <vt:lpstr>In the language of its indigenous inhabitants, the Nenets, "Yamal" means "End of the World".</vt:lpstr>
      <vt:lpstr>The capital is the city of Salekhard (formerly known as Obdorsk), which celebrated its 400th anniversary in 1995.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</dc:creator>
  <cp:lastModifiedBy>1</cp:lastModifiedBy>
  <cp:revision>11</cp:revision>
  <dcterms:created xsi:type="dcterms:W3CDTF">2012-03-08T14:25:57Z</dcterms:created>
  <dcterms:modified xsi:type="dcterms:W3CDTF">2017-08-30T20:18:01Z</dcterms:modified>
</cp:coreProperties>
</file>