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1" r:id="rId3"/>
    <p:sldId id="278" r:id="rId4"/>
    <p:sldId id="268" r:id="rId5"/>
    <p:sldId id="262" r:id="rId6"/>
    <p:sldId id="263" r:id="rId7"/>
    <p:sldId id="264" r:id="rId8"/>
    <p:sldId id="265" r:id="rId9"/>
    <p:sldId id="266" r:id="rId10"/>
    <p:sldId id="269" r:id="rId11"/>
    <p:sldId id="276" r:id="rId12"/>
    <p:sldId id="272" r:id="rId13"/>
    <p:sldId id="274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A8D"/>
    <a:srgbClr val="0F2741"/>
    <a:srgbClr val="001736"/>
    <a:srgbClr val="003374"/>
    <a:srgbClr val="C9A093"/>
    <a:srgbClr val="F1F1F1"/>
    <a:srgbClr val="385592"/>
    <a:srgbClr val="3A5896"/>
    <a:srgbClr val="1D3C7A"/>
    <a:srgbClr val="213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image" Target="../media/image4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557E44-EE7D-4273-AD84-1319400351A0}" type="doc">
      <dgm:prSet loTypeId="urn:microsoft.com/office/officeart/2005/8/layout/hList9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EC331D2-9A8F-4C19-A70B-4AFDF815D200}">
      <dgm:prSet phldrT="[Текст]"/>
      <dgm:spPr/>
      <dgm:t>
        <a:bodyPr/>
        <a:lstStyle/>
        <a:p>
          <a:r>
            <a:rPr lang="ru-RU" b="1" smtClean="0"/>
            <a:t>Вариант 1 </a:t>
          </a:r>
          <a:endParaRPr lang="ru-RU" b="1" dirty="0" smtClean="0"/>
        </a:p>
      </dgm:t>
    </dgm:pt>
    <dgm:pt modelId="{FDE60250-B8AB-4317-A534-D79E3D1FBB93}" type="parTrans" cxnId="{45448960-07E1-425D-8E0C-BB71B9EC0BF7}">
      <dgm:prSet/>
      <dgm:spPr/>
      <dgm:t>
        <a:bodyPr/>
        <a:lstStyle/>
        <a:p>
          <a:endParaRPr lang="ru-RU"/>
        </a:p>
      </dgm:t>
    </dgm:pt>
    <dgm:pt modelId="{23461FEA-AF02-4833-ADD9-5951739A58E7}" type="sibTrans" cxnId="{45448960-07E1-425D-8E0C-BB71B9EC0BF7}">
      <dgm:prSet/>
      <dgm:spPr/>
      <dgm:t>
        <a:bodyPr/>
        <a:lstStyle/>
        <a:p>
          <a:endParaRPr lang="ru-RU"/>
        </a:p>
      </dgm:t>
    </dgm:pt>
    <dgm:pt modelId="{F2663AD5-16B6-457D-8983-2433679D3CDB}">
      <dgm:prSet phldrT="[Текст]"/>
      <dgm:spPr/>
      <dgm:t>
        <a:bodyPr/>
        <a:lstStyle/>
        <a:p>
          <a:r>
            <a:rPr lang="ru-RU" b="1" smtClean="0"/>
            <a:t>Вариант 2</a:t>
          </a:r>
          <a:r>
            <a:rPr lang="ru-RU" smtClean="0"/>
            <a:t> </a:t>
          </a:r>
          <a:endParaRPr lang="ru-RU" dirty="0"/>
        </a:p>
      </dgm:t>
    </dgm:pt>
    <dgm:pt modelId="{770C057F-2AE3-44C0-884E-04FD253AAA95}" type="parTrans" cxnId="{F138BCDC-D280-456F-BBF9-8D432B604B85}">
      <dgm:prSet/>
      <dgm:spPr/>
      <dgm:t>
        <a:bodyPr/>
        <a:lstStyle/>
        <a:p>
          <a:endParaRPr lang="ru-RU"/>
        </a:p>
      </dgm:t>
    </dgm:pt>
    <dgm:pt modelId="{C2E5D3F0-F883-4AFA-B258-18528081FE1E}" type="sibTrans" cxnId="{F138BCDC-D280-456F-BBF9-8D432B604B85}">
      <dgm:prSet/>
      <dgm:spPr/>
      <dgm:t>
        <a:bodyPr/>
        <a:lstStyle/>
        <a:p>
          <a:endParaRPr lang="ru-RU"/>
        </a:p>
      </dgm:t>
    </dgm:pt>
    <dgm:pt modelId="{75322C4B-B2AD-4D15-9FDE-75F9690B903F}">
      <dgm:prSet phldrT="[Текст]" custT="1"/>
      <dgm:spPr/>
      <dgm:t>
        <a:bodyPr/>
        <a:lstStyle/>
        <a:p>
          <a:r>
            <a:rPr lang="ru-RU" sz="2400" b="1" smtClean="0"/>
            <a:t>Обязательные и дополнительные коррекционно-развивающие курсы и подгрупповая и/или индивидуальная работа</a:t>
          </a:r>
          <a:endParaRPr lang="ru-RU" sz="2400" b="1" dirty="0"/>
        </a:p>
      </dgm:t>
    </dgm:pt>
    <dgm:pt modelId="{9B114534-45DF-4D2F-89A6-576C4E3F2479}" type="parTrans" cxnId="{C2D41C11-AF17-45EF-B8F9-33ADC9D9A476}">
      <dgm:prSet/>
      <dgm:spPr/>
      <dgm:t>
        <a:bodyPr/>
        <a:lstStyle/>
        <a:p>
          <a:endParaRPr lang="ru-RU"/>
        </a:p>
      </dgm:t>
    </dgm:pt>
    <dgm:pt modelId="{1CDB1257-2334-449E-989C-354F43C18D7A}" type="sibTrans" cxnId="{C2D41C11-AF17-45EF-B8F9-33ADC9D9A476}">
      <dgm:prSet/>
      <dgm:spPr/>
      <dgm:t>
        <a:bodyPr/>
        <a:lstStyle/>
        <a:p>
          <a:endParaRPr lang="ru-RU"/>
        </a:p>
      </dgm:t>
    </dgm:pt>
    <dgm:pt modelId="{DB935E56-212E-4E06-AEA8-AC05DF31DDCF}">
      <dgm:prSet/>
      <dgm:spPr/>
      <dgm:t>
        <a:bodyPr/>
        <a:lstStyle/>
        <a:p>
          <a:r>
            <a:rPr lang="ru-RU" b="1" dirty="0" smtClean="0"/>
            <a:t>Систематическая специальная и психолого- педагогическая поддержка коллектива учителей, родителей, детского коллектива и самого обучающегося</a:t>
          </a:r>
          <a:endParaRPr lang="ru-RU" b="1" dirty="0"/>
        </a:p>
      </dgm:t>
    </dgm:pt>
    <dgm:pt modelId="{70DDADC0-BB8D-46DC-BD8E-E1C11DE18AC1}" type="parTrans" cxnId="{292A2FB6-7BDB-4049-B61C-0C7A93FA4675}">
      <dgm:prSet/>
      <dgm:spPr/>
      <dgm:t>
        <a:bodyPr/>
        <a:lstStyle/>
        <a:p>
          <a:endParaRPr lang="ru-RU"/>
        </a:p>
      </dgm:t>
    </dgm:pt>
    <dgm:pt modelId="{A2C98045-1BE3-4889-9301-BB4B14BAC7B9}" type="sibTrans" cxnId="{292A2FB6-7BDB-4049-B61C-0C7A93FA4675}">
      <dgm:prSet/>
      <dgm:spPr/>
      <dgm:t>
        <a:bodyPr/>
        <a:lstStyle/>
        <a:p>
          <a:endParaRPr lang="ru-RU"/>
        </a:p>
      </dgm:t>
    </dgm:pt>
    <dgm:pt modelId="{DB54888B-FF9D-47EA-90CF-BB33F6791AB9}" type="pres">
      <dgm:prSet presAssocID="{1E557E44-EE7D-4273-AD84-1319400351A0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88F640ED-1A34-4FB5-A536-BDA01A3B9624}" type="pres">
      <dgm:prSet presAssocID="{6EC331D2-9A8F-4C19-A70B-4AFDF815D200}" presName="posSpace" presStyleCnt="0"/>
      <dgm:spPr/>
      <dgm:t>
        <a:bodyPr/>
        <a:lstStyle/>
        <a:p>
          <a:endParaRPr lang="ru-RU"/>
        </a:p>
      </dgm:t>
    </dgm:pt>
    <dgm:pt modelId="{0C296694-7BF1-4CAD-912B-6A28C2843DE6}" type="pres">
      <dgm:prSet presAssocID="{6EC331D2-9A8F-4C19-A70B-4AFDF815D200}" presName="vertFlow" presStyleCnt="0"/>
      <dgm:spPr/>
      <dgm:t>
        <a:bodyPr/>
        <a:lstStyle/>
        <a:p>
          <a:endParaRPr lang="ru-RU"/>
        </a:p>
      </dgm:t>
    </dgm:pt>
    <dgm:pt modelId="{4EEA707F-98DE-45A6-9112-DA18878D4894}" type="pres">
      <dgm:prSet presAssocID="{6EC331D2-9A8F-4C19-A70B-4AFDF815D200}" presName="topSpace" presStyleCnt="0"/>
      <dgm:spPr/>
      <dgm:t>
        <a:bodyPr/>
        <a:lstStyle/>
        <a:p>
          <a:endParaRPr lang="ru-RU"/>
        </a:p>
      </dgm:t>
    </dgm:pt>
    <dgm:pt modelId="{7E065BED-D7C0-44C6-A6D1-050A7C61820E}" type="pres">
      <dgm:prSet presAssocID="{6EC331D2-9A8F-4C19-A70B-4AFDF815D200}" presName="firstComp" presStyleCnt="0"/>
      <dgm:spPr/>
      <dgm:t>
        <a:bodyPr/>
        <a:lstStyle/>
        <a:p>
          <a:endParaRPr lang="ru-RU"/>
        </a:p>
      </dgm:t>
    </dgm:pt>
    <dgm:pt modelId="{8C1C4740-557C-49DE-8E47-774B58EE6616}" type="pres">
      <dgm:prSet presAssocID="{6EC331D2-9A8F-4C19-A70B-4AFDF815D200}" presName="firstChild" presStyleLbl="bgAccFollowNode1" presStyleIdx="0" presStyleCnt="2" custScaleX="127191" custScaleY="211570" custLinFactNeighborX="10805" custLinFactNeighborY="3210"/>
      <dgm:spPr/>
      <dgm:t>
        <a:bodyPr/>
        <a:lstStyle/>
        <a:p>
          <a:endParaRPr lang="ru-RU"/>
        </a:p>
      </dgm:t>
    </dgm:pt>
    <dgm:pt modelId="{D9C2802F-7095-4746-8253-8D76B8DA5E64}" type="pres">
      <dgm:prSet presAssocID="{6EC331D2-9A8F-4C19-A70B-4AFDF815D200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4667FA-3318-4CBF-85CC-482DCB4902D4}" type="pres">
      <dgm:prSet presAssocID="{6EC331D2-9A8F-4C19-A70B-4AFDF815D200}" presName="negSpace" presStyleCnt="0"/>
      <dgm:spPr/>
      <dgm:t>
        <a:bodyPr/>
        <a:lstStyle/>
        <a:p>
          <a:endParaRPr lang="ru-RU"/>
        </a:p>
      </dgm:t>
    </dgm:pt>
    <dgm:pt modelId="{F82894AC-1A2D-41AA-B9AB-846E952D3ABD}" type="pres">
      <dgm:prSet presAssocID="{6EC331D2-9A8F-4C19-A70B-4AFDF815D200}" presName="circle" presStyleLbl="node1" presStyleIdx="0" presStyleCnt="2" custLinFactNeighborX="-39103" custLinFactNeighborY="-23236"/>
      <dgm:spPr/>
      <dgm:t>
        <a:bodyPr/>
        <a:lstStyle/>
        <a:p>
          <a:endParaRPr lang="ru-RU"/>
        </a:p>
      </dgm:t>
    </dgm:pt>
    <dgm:pt modelId="{D80CE704-34D9-4770-BD56-99C79D4BF023}" type="pres">
      <dgm:prSet presAssocID="{23461FEA-AF02-4833-ADD9-5951739A58E7}" presName="transSpace" presStyleCnt="0"/>
      <dgm:spPr/>
      <dgm:t>
        <a:bodyPr/>
        <a:lstStyle/>
        <a:p>
          <a:endParaRPr lang="ru-RU"/>
        </a:p>
      </dgm:t>
    </dgm:pt>
    <dgm:pt modelId="{696E0526-3928-4E82-852D-2555C920C442}" type="pres">
      <dgm:prSet presAssocID="{F2663AD5-16B6-457D-8983-2433679D3CDB}" presName="posSpace" presStyleCnt="0"/>
      <dgm:spPr/>
      <dgm:t>
        <a:bodyPr/>
        <a:lstStyle/>
        <a:p>
          <a:endParaRPr lang="ru-RU"/>
        </a:p>
      </dgm:t>
    </dgm:pt>
    <dgm:pt modelId="{0BEA6A7C-B646-4B35-9968-CDA5EB4A667A}" type="pres">
      <dgm:prSet presAssocID="{F2663AD5-16B6-457D-8983-2433679D3CDB}" presName="vertFlow" presStyleCnt="0"/>
      <dgm:spPr/>
      <dgm:t>
        <a:bodyPr/>
        <a:lstStyle/>
        <a:p>
          <a:endParaRPr lang="ru-RU"/>
        </a:p>
      </dgm:t>
    </dgm:pt>
    <dgm:pt modelId="{858F6027-5CAF-403E-A496-9AA44FBE8808}" type="pres">
      <dgm:prSet presAssocID="{F2663AD5-16B6-457D-8983-2433679D3CDB}" presName="topSpace" presStyleCnt="0"/>
      <dgm:spPr/>
      <dgm:t>
        <a:bodyPr/>
        <a:lstStyle/>
        <a:p>
          <a:endParaRPr lang="ru-RU"/>
        </a:p>
      </dgm:t>
    </dgm:pt>
    <dgm:pt modelId="{F18CFAE6-42B8-4D13-A7C9-F82635A62928}" type="pres">
      <dgm:prSet presAssocID="{F2663AD5-16B6-457D-8983-2433679D3CDB}" presName="firstComp" presStyleCnt="0"/>
      <dgm:spPr/>
      <dgm:t>
        <a:bodyPr/>
        <a:lstStyle/>
        <a:p>
          <a:endParaRPr lang="ru-RU"/>
        </a:p>
      </dgm:t>
    </dgm:pt>
    <dgm:pt modelId="{285B1B81-3629-4167-98AE-930635AC3A23}" type="pres">
      <dgm:prSet presAssocID="{F2663AD5-16B6-457D-8983-2433679D3CDB}" presName="firstChild" presStyleLbl="bgAccFollowNode1" presStyleIdx="1" presStyleCnt="2" custScaleX="126507" custScaleY="213532" custLinFactNeighborX="-30004" custLinFactNeighborY="3211"/>
      <dgm:spPr/>
      <dgm:t>
        <a:bodyPr/>
        <a:lstStyle/>
        <a:p>
          <a:endParaRPr lang="ru-RU"/>
        </a:p>
      </dgm:t>
    </dgm:pt>
    <dgm:pt modelId="{13D4A557-EA1B-4023-9D09-9AE19109550B}" type="pres">
      <dgm:prSet presAssocID="{F2663AD5-16B6-457D-8983-2433679D3CDB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E2F97-1FE6-4AF8-ACCF-AA0310CE7FEF}" type="pres">
      <dgm:prSet presAssocID="{F2663AD5-16B6-457D-8983-2433679D3CDB}" presName="negSpace" presStyleCnt="0"/>
      <dgm:spPr/>
      <dgm:t>
        <a:bodyPr/>
        <a:lstStyle/>
        <a:p>
          <a:endParaRPr lang="ru-RU"/>
        </a:p>
      </dgm:t>
    </dgm:pt>
    <dgm:pt modelId="{788930B7-6BC2-400F-9B0F-EDD4A880BDF1}" type="pres">
      <dgm:prSet presAssocID="{F2663AD5-16B6-457D-8983-2433679D3CDB}" presName="circle" presStyleLbl="node1" presStyleIdx="1" presStyleCnt="2" custLinFactNeighborX="-39801" custLinFactNeighborY="-30431"/>
      <dgm:spPr/>
      <dgm:t>
        <a:bodyPr/>
        <a:lstStyle/>
        <a:p>
          <a:endParaRPr lang="ru-RU"/>
        </a:p>
      </dgm:t>
    </dgm:pt>
  </dgm:ptLst>
  <dgm:cxnLst>
    <dgm:cxn modelId="{697689D6-23F7-408F-B32E-4537CF547A56}" type="presOf" srcId="{1E557E44-EE7D-4273-AD84-1319400351A0}" destId="{DB54888B-FF9D-47EA-90CF-BB33F6791AB9}" srcOrd="0" destOrd="0" presId="urn:microsoft.com/office/officeart/2005/8/layout/hList9"/>
    <dgm:cxn modelId="{F4E10E11-4E8A-45F8-83A9-52DAE8633712}" type="presOf" srcId="{75322C4B-B2AD-4D15-9FDE-75F9690B903F}" destId="{13D4A557-EA1B-4023-9D09-9AE19109550B}" srcOrd="1" destOrd="0" presId="urn:microsoft.com/office/officeart/2005/8/layout/hList9"/>
    <dgm:cxn modelId="{292A2FB6-7BDB-4049-B61C-0C7A93FA4675}" srcId="{6EC331D2-9A8F-4C19-A70B-4AFDF815D200}" destId="{DB935E56-212E-4E06-AEA8-AC05DF31DDCF}" srcOrd="0" destOrd="0" parTransId="{70DDADC0-BB8D-46DC-BD8E-E1C11DE18AC1}" sibTransId="{A2C98045-1BE3-4889-9301-BB4B14BAC7B9}"/>
    <dgm:cxn modelId="{45448960-07E1-425D-8E0C-BB71B9EC0BF7}" srcId="{1E557E44-EE7D-4273-AD84-1319400351A0}" destId="{6EC331D2-9A8F-4C19-A70B-4AFDF815D200}" srcOrd="0" destOrd="0" parTransId="{FDE60250-B8AB-4317-A534-D79E3D1FBB93}" sibTransId="{23461FEA-AF02-4833-ADD9-5951739A58E7}"/>
    <dgm:cxn modelId="{7FF55ECE-8737-41CD-B393-38F0A080C811}" type="presOf" srcId="{DB935E56-212E-4E06-AEA8-AC05DF31DDCF}" destId="{D9C2802F-7095-4746-8253-8D76B8DA5E64}" srcOrd="1" destOrd="0" presId="urn:microsoft.com/office/officeart/2005/8/layout/hList9"/>
    <dgm:cxn modelId="{C2D41C11-AF17-45EF-B8F9-33ADC9D9A476}" srcId="{F2663AD5-16B6-457D-8983-2433679D3CDB}" destId="{75322C4B-B2AD-4D15-9FDE-75F9690B903F}" srcOrd="0" destOrd="0" parTransId="{9B114534-45DF-4D2F-89A6-576C4E3F2479}" sibTransId="{1CDB1257-2334-449E-989C-354F43C18D7A}"/>
    <dgm:cxn modelId="{F138BCDC-D280-456F-BBF9-8D432B604B85}" srcId="{1E557E44-EE7D-4273-AD84-1319400351A0}" destId="{F2663AD5-16B6-457D-8983-2433679D3CDB}" srcOrd="1" destOrd="0" parTransId="{770C057F-2AE3-44C0-884E-04FD253AAA95}" sibTransId="{C2E5D3F0-F883-4AFA-B258-18528081FE1E}"/>
    <dgm:cxn modelId="{6137F98D-5B21-4E67-8DFD-B588B72B3546}" type="presOf" srcId="{DB935E56-212E-4E06-AEA8-AC05DF31DDCF}" destId="{8C1C4740-557C-49DE-8E47-774B58EE6616}" srcOrd="0" destOrd="0" presId="urn:microsoft.com/office/officeart/2005/8/layout/hList9"/>
    <dgm:cxn modelId="{A01D7C9F-1D93-470C-AB27-BB0E1E27A89D}" type="presOf" srcId="{F2663AD5-16B6-457D-8983-2433679D3CDB}" destId="{788930B7-6BC2-400F-9B0F-EDD4A880BDF1}" srcOrd="0" destOrd="0" presId="urn:microsoft.com/office/officeart/2005/8/layout/hList9"/>
    <dgm:cxn modelId="{10EB70E0-9DC3-4CFA-8866-8F449460EC93}" type="presOf" srcId="{6EC331D2-9A8F-4C19-A70B-4AFDF815D200}" destId="{F82894AC-1A2D-41AA-B9AB-846E952D3ABD}" srcOrd="0" destOrd="0" presId="urn:microsoft.com/office/officeart/2005/8/layout/hList9"/>
    <dgm:cxn modelId="{81532655-3B0C-4058-9F7D-BE8C4B3A15A5}" type="presOf" srcId="{75322C4B-B2AD-4D15-9FDE-75F9690B903F}" destId="{285B1B81-3629-4167-98AE-930635AC3A23}" srcOrd="0" destOrd="0" presId="urn:microsoft.com/office/officeart/2005/8/layout/hList9"/>
    <dgm:cxn modelId="{86BC0C71-BC6B-47F4-A11F-7B7C54FEA80A}" type="presParOf" srcId="{DB54888B-FF9D-47EA-90CF-BB33F6791AB9}" destId="{88F640ED-1A34-4FB5-A536-BDA01A3B9624}" srcOrd="0" destOrd="0" presId="urn:microsoft.com/office/officeart/2005/8/layout/hList9"/>
    <dgm:cxn modelId="{A0C741DB-36B7-4F19-944F-865A3C8C4809}" type="presParOf" srcId="{DB54888B-FF9D-47EA-90CF-BB33F6791AB9}" destId="{0C296694-7BF1-4CAD-912B-6A28C2843DE6}" srcOrd="1" destOrd="0" presId="urn:microsoft.com/office/officeart/2005/8/layout/hList9"/>
    <dgm:cxn modelId="{06388353-56FA-4D66-B7BD-95780D626451}" type="presParOf" srcId="{0C296694-7BF1-4CAD-912B-6A28C2843DE6}" destId="{4EEA707F-98DE-45A6-9112-DA18878D4894}" srcOrd="0" destOrd="0" presId="urn:microsoft.com/office/officeart/2005/8/layout/hList9"/>
    <dgm:cxn modelId="{041C3DCC-A51C-4234-8115-6937B1712D8A}" type="presParOf" srcId="{0C296694-7BF1-4CAD-912B-6A28C2843DE6}" destId="{7E065BED-D7C0-44C6-A6D1-050A7C61820E}" srcOrd="1" destOrd="0" presId="urn:microsoft.com/office/officeart/2005/8/layout/hList9"/>
    <dgm:cxn modelId="{922D5FB2-7191-444B-B1AC-3F0D730BF0C2}" type="presParOf" srcId="{7E065BED-D7C0-44C6-A6D1-050A7C61820E}" destId="{8C1C4740-557C-49DE-8E47-774B58EE6616}" srcOrd="0" destOrd="0" presId="urn:microsoft.com/office/officeart/2005/8/layout/hList9"/>
    <dgm:cxn modelId="{9FB8A894-92E4-4957-A606-4C87A62E7345}" type="presParOf" srcId="{7E065BED-D7C0-44C6-A6D1-050A7C61820E}" destId="{D9C2802F-7095-4746-8253-8D76B8DA5E64}" srcOrd="1" destOrd="0" presId="urn:microsoft.com/office/officeart/2005/8/layout/hList9"/>
    <dgm:cxn modelId="{573497DE-C12F-4FCC-A343-7A0CA8F23148}" type="presParOf" srcId="{DB54888B-FF9D-47EA-90CF-BB33F6791AB9}" destId="{894667FA-3318-4CBF-85CC-482DCB4902D4}" srcOrd="2" destOrd="0" presId="urn:microsoft.com/office/officeart/2005/8/layout/hList9"/>
    <dgm:cxn modelId="{F8EE12A0-9905-4385-BA2B-687623DF9236}" type="presParOf" srcId="{DB54888B-FF9D-47EA-90CF-BB33F6791AB9}" destId="{F82894AC-1A2D-41AA-B9AB-846E952D3ABD}" srcOrd="3" destOrd="0" presId="urn:microsoft.com/office/officeart/2005/8/layout/hList9"/>
    <dgm:cxn modelId="{8B08FFF5-532C-40D6-972F-CBE1C799D2A8}" type="presParOf" srcId="{DB54888B-FF9D-47EA-90CF-BB33F6791AB9}" destId="{D80CE704-34D9-4770-BD56-99C79D4BF023}" srcOrd="4" destOrd="0" presId="urn:microsoft.com/office/officeart/2005/8/layout/hList9"/>
    <dgm:cxn modelId="{DDCD5806-A647-4B1E-8CE5-BA807FCF1DD9}" type="presParOf" srcId="{DB54888B-FF9D-47EA-90CF-BB33F6791AB9}" destId="{696E0526-3928-4E82-852D-2555C920C442}" srcOrd="5" destOrd="0" presId="urn:microsoft.com/office/officeart/2005/8/layout/hList9"/>
    <dgm:cxn modelId="{1DFC3260-221D-49F9-B265-328D1C247B7F}" type="presParOf" srcId="{DB54888B-FF9D-47EA-90CF-BB33F6791AB9}" destId="{0BEA6A7C-B646-4B35-9968-CDA5EB4A667A}" srcOrd="6" destOrd="0" presId="urn:microsoft.com/office/officeart/2005/8/layout/hList9"/>
    <dgm:cxn modelId="{6806318C-B2E9-4187-ABAF-942A89F20226}" type="presParOf" srcId="{0BEA6A7C-B646-4B35-9968-CDA5EB4A667A}" destId="{858F6027-5CAF-403E-A496-9AA44FBE8808}" srcOrd="0" destOrd="0" presId="urn:microsoft.com/office/officeart/2005/8/layout/hList9"/>
    <dgm:cxn modelId="{7E43FE7E-FAFD-4A49-AB79-FD69EEA30801}" type="presParOf" srcId="{0BEA6A7C-B646-4B35-9968-CDA5EB4A667A}" destId="{F18CFAE6-42B8-4D13-A7C9-F82635A62928}" srcOrd="1" destOrd="0" presId="urn:microsoft.com/office/officeart/2005/8/layout/hList9"/>
    <dgm:cxn modelId="{7701DEF1-5D32-4D9C-B124-5110E23614C0}" type="presParOf" srcId="{F18CFAE6-42B8-4D13-A7C9-F82635A62928}" destId="{285B1B81-3629-4167-98AE-930635AC3A23}" srcOrd="0" destOrd="0" presId="urn:microsoft.com/office/officeart/2005/8/layout/hList9"/>
    <dgm:cxn modelId="{A70973C5-DED3-4CFE-B2C6-8679D3540E26}" type="presParOf" srcId="{F18CFAE6-42B8-4D13-A7C9-F82635A62928}" destId="{13D4A557-EA1B-4023-9D09-9AE19109550B}" srcOrd="1" destOrd="0" presId="urn:microsoft.com/office/officeart/2005/8/layout/hList9"/>
    <dgm:cxn modelId="{F6C56EE7-803D-4765-8ECA-9EAB63E7EB07}" type="presParOf" srcId="{DB54888B-FF9D-47EA-90CF-BB33F6791AB9}" destId="{93EE2F97-1FE6-4AF8-ACCF-AA0310CE7FEF}" srcOrd="7" destOrd="0" presId="urn:microsoft.com/office/officeart/2005/8/layout/hList9"/>
    <dgm:cxn modelId="{33E4D0A4-A7E3-45EC-BA73-BE8BE100A32D}" type="presParOf" srcId="{DB54888B-FF9D-47EA-90CF-BB33F6791AB9}" destId="{788930B7-6BC2-400F-9B0F-EDD4A880BDF1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B455E75-997A-446A-AC26-2A16A78D7112}" type="doc">
      <dgm:prSet loTypeId="urn:microsoft.com/office/officeart/2008/layout/TitledPictureBlocks" loCatId="pictur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A8A6879-7298-41AB-9159-96F13B558251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ГРУППОВАЯ</a:t>
          </a:r>
          <a:endParaRPr lang="ru-RU" sz="3200" b="1" dirty="0">
            <a:solidFill>
              <a:schemeClr val="tx1"/>
            </a:solidFill>
          </a:endParaRPr>
        </a:p>
      </dgm:t>
    </dgm:pt>
    <dgm:pt modelId="{8BFAC1C9-6DDD-4FA4-A381-5ACCCD4CB362}" type="parTrans" cxnId="{28E592EB-89ED-4F40-8043-D974B9F4C006}">
      <dgm:prSet/>
      <dgm:spPr/>
      <dgm:t>
        <a:bodyPr/>
        <a:lstStyle/>
        <a:p>
          <a:endParaRPr lang="ru-RU"/>
        </a:p>
      </dgm:t>
    </dgm:pt>
    <dgm:pt modelId="{CFB137E0-8481-4D79-8B66-FC95EDA6F8B9}" type="sibTrans" cxnId="{28E592EB-89ED-4F40-8043-D974B9F4C006}">
      <dgm:prSet/>
      <dgm:spPr/>
      <dgm:t>
        <a:bodyPr/>
        <a:lstStyle/>
        <a:p>
          <a:endParaRPr lang="ru-RU"/>
        </a:p>
      </dgm:t>
    </dgm:pt>
    <dgm:pt modelId="{4B8D6985-CBD3-4A15-8698-6064E569AE45}">
      <dgm:prSet phldrT="[Текст]"/>
      <dgm:spPr/>
      <dgm:t>
        <a:bodyPr/>
        <a:lstStyle/>
        <a:p>
          <a:r>
            <a:rPr lang="ru-RU" b="1" dirty="0" smtClean="0"/>
            <a:t>5-12</a:t>
          </a:r>
          <a:endParaRPr lang="ru-RU" b="1" dirty="0"/>
        </a:p>
      </dgm:t>
    </dgm:pt>
    <dgm:pt modelId="{98EAD64D-61D4-4BEB-BA55-FA38466A5E9D}" type="parTrans" cxnId="{D804DB5F-4F08-41E8-B6DD-9DF25AC83168}">
      <dgm:prSet/>
      <dgm:spPr/>
      <dgm:t>
        <a:bodyPr/>
        <a:lstStyle/>
        <a:p>
          <a:endParaRPr lang="ru-RU"/>
        </a:p>
      </dgm:t>
    </dgm:pt>
    <dgm:pt modelId="{DA576374-1D5D-46C2-9F0D-EEB720077F20}" type="sibTrans" cxnId="{D804DB5F-4F08-41E8-B6DD-9DF25AC83168}">
      <dgm:prSet/>
      <dgm:spPr/>
      <dgm:t>
        <a:bodyPr/>
        <a:lstStyle/>
        <a:p>
          <a:endParaRPr lang="ru-RU"/>
        </a:p>
      </dgm:t>
    </dgm:pt>
    <dgm:pt modelId="{CE86D158-E2AD-42B0-8873-FABA9BEACA32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ПОДГРУППОВАЯ</a:t>
          </a:r>
          <a:endParaRPr lang="ru-RU" sz="2800" b="1" dirty="0">
            <a:solidFill>
              <a:schemeClr val="tx1"/>
            </a:solidFill>
          </a:endParaRPr>
        </a:p>
      </dgm:t>
    </dgm:pt>
    <dgm:pt modelId="{ECF8044B-7AE5-4655-8E66-D6ADB5FD4C41}" type="parTrans" cxnId="{99136F6A-D5AA-45A9-9E5B-CCB176F1BA05}">
      <dgm:prSet/>
      <dgm:spPr/>
      <dgm:t>
        <a:bodyPr/>
        <a:lstStyle/>
        <a:p>
          <a:endParaRPr lang="ru-RU"/>
        </a:p>
      </dgm:t>
    </dgm:pt>
    <dgm:pt modelId="{D762A6E3-82EA-4E54-92A6-320460E761C2}" type="sibTrans" cxnId="{99136F6A-D5AA-45A9-9E5B-CCB176F1BA05}">
      <dgm:prSet/>
      <dgm:spPr/>
      <dgm:t>
        <a:bodyPr/>
        <a:lstStyle/>
        <a:p>
          <a:endParaRPr lang="ru-RU"/>
        </a:p>
      </dgm:t>
    </dgm:pt>
    <dgm:pt modelId="{278BBB18-828C-4B2D-ADA1-044ED3F31E5E}">
      <dgm:prSet phldrT="[Текст]"/>
      <dgm:spPr/>
      <dgm:t>
        <a:bodyPr/>
        <a:lstStyle/>
        <a:p>
          <a:pPr algn="ctr"/>
          <a:r>
            <a:rPr lang="ru-RU" b="1" dirty="0" smtClean="0"/>
            <a:t>2-4</a:t>
          </a:r>
          <a:endParaRPr lang="ru-RU" b="1" dirty="0"/>
        </a:p>
      </dgm:t>
    </dgm:pt>
    <dgm:pt modelId="{E3082D00-5999-4DEF-8715-867583D07B9D}" type="parTrans" cxnId="{3FC251EF-D4DB-48FB-9D2F-0EBE1E580EEB}">
      <dgm:prSet/>
      <dgm:spPr/>
      <dgm:t>
        <a:bodyPr/>
        <a:lstStyle/>
        <a:p>
          <a:endParaRPr lang="ru-RU"/>
        </a:p>
      </dgm:t>
    </dgm:pt>
    <dgm:pt modelId="{53A947AE-DA9A-4A07-8EE7-E5715F2D5D9A}" type="sibTrans" cxnId="{3FC251EF-D4DB-48FB-9D2F-0EBE1E580EEB}">
      <dgm:prSet/>
      <dgm:spPr/>
      <dgm:t>
        <a:bodyPr/>
        <a:lstStyle/>
        <a:p>
          <a:endParaRPr lang="ru-RU"/>
        </a:p>
      </dgm:t>
    </dgm:pt>
    <dgm:pt modelId="{5DA6F977-D901-4CC4-BFA3-0318320C8242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ИНДИВИДУАЛЬНАЯ</a:t>
          </a:r>
          <a:endParaRPr lang="ru-RU" sz="3200" b="1" dirty="0">
            <a:solidFill>
              <a:schemeClr val="tx1"/>
            </a:solidFill>
          </a:endParaRPr>
        </a:p>
      </dgm:t>
    </dgm:pt>
    <dgm:pt modelId="{54C73726-D215-4A71-A9A2-542C65F57FD0}" type="parTrans" cxnId="{2FE0A6BF-9AE6-482B-B8B1-CCBF889CC81A}">
      <dgm:prSet/>
      <dgm:spPr/>
      <dgm:t>
        <a:bodyPr/>
        <a:lstStyle/>
        <a:p>
          <a:endParaRPr lang="ru-RU"/>
        </a:p>
      </dgm:t>
    </dgm:pt>
    <dgm:pt modelId="{9033ABD7-B1E3-4C5C-9360-93113659595B}" type="sibTrans" cxnId="{2FE0A6BF-9AE6-482B-B8B1-CCBF889CC81A}">
      <dgm:prSet/>
      <dgm:spPr/>
      <dgm:t>
        <a:bodyPr/>
        <a:lstStyle/>
        <a:p>
          <a:endParaRPr lang="ru-RU"/>
        </a:p>
      </dgm:t>
    </dgm:pt>
    <dgm:pt modelId="{B8932A40-177F-4018-85BA-1E678040C619}">
      <dgm:prSet phldrT="[Текст]"/>
      <dgm:spPr/>
      <dgm:t>
        <a:bodyPr/>
        <a:lstStyle/>
        <a:p>
          <a:pPr algn="ctr"/>
          <a:r>
            <a:rPr lang="ru-RU" b="1" dirty="0" smtClean="0"/>
            <a:t>1</a:t>
          </a:r>
          <a:endParaRPr lang="ru-RU" b="1" dirty="0"/>
        </a:p>
      </dgm:t>
    </dgm:pt>
    <dgm:pt modelId="{EC527B4F-6434-4414-9DD6-E078ECAC5E1C}" type="parTrans" cxnId="{ABC9385A-64C9-4F5F-A0AB-0FC52531FDBB}">
      <dgm:prSet/>
      <dgm:spPr/>
      <dgm:t>
        <a:bodyPr/>
        <a:lstStyle/>
        <a:p>
          <a:endParaRPr lang="ru-RU"/>
        </a:p>
      </dgm:t>
    </dgm:pt>
    <dgm:pt modelId="{FCE0B134-6A61-4B16-A1CB-CBC5950EDD06}" type="sibTrans" cxnId="{ABC9385A-64C9-4F5F-A0AB-0FC52531FDBB}">
      <dgm:prSet/>
      <dgm:spPr/>
      <dgm:t>
        <a:bodyPr/>
        <a:lstStyle/>
        <a:p>
          <a:endParaRPr lang="ru-RU"/>
        </a:p>
      </dgm:t>
    </dgm:pt>
    <dgm:pt modelId="{FD0F0413-280D-4862-B046-6A3C77A6E153}" type="pres">
      <dgm:prSet presAssocID="{5B455E75-997A-446A-AC26-2A16A78D711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5F5B651-8FF0-4942-BA7C-4046A15DC590}" type="pres">
      <dgm:prSet presAssocID="{0A8A6879-7298-41AB-9159-96F13B558251}" presName="composite" presStyleCnt="0"/>
      <dgm:spPr/>
    </dgm:pt>
    <dgm:pt modelId="{B055BE01-EA35-4BFA-B93C-86A9E496D08C}" type="pres">
      <dgm:prSet presAssocID="{0A8A6879-7298-41AB-9159-96F13B558251}" presName="ParentText" presStyleLbl="node1" presStyleIdx="0" presStyleCnt="3" custScaleX="11601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39F898-F23A-4BB7-9763-AA464C6D21E4}" type="pres">
      <dgm:prSet presAssocID="{0A8A6879-7298-41AB-9159-96F13B558251}" presName="Image" presStyleLbl="bgImgPlace1" presStyleIdx="0" presStyleCnt="3" custScaleX="108097" custScaleY="106248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4585" t="238" r="13771" b="2857"/>
          </a:stretch>
        </a:blipFill>
      </dgm:spPr>
    </dgm:pt>
    <dgm:pt modelId="{D4BE919D-A4D8-4145-8B5E-77EAB9FDDBFD}" type="pres">
      <dgm:prSet presAssocID="{0A8A6879-7298-41AB-9159-96F13B558251}" presName="ChildText" presStyleLbl="fg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D8AEB9-5CC6-4A1E-B29B-1DC24A6657DA}" type="pres">
      <dgm:prSet presAssocID="{CFB137E0-8481-4D79-8B66-FC95EDA6F8B9}" presName="sibTrans" presStyleCnt="0"/>
      <dgm:spPr/>
    </dgm:pt>
    <dgm:pt modelId="{38EC33EE-5644-476D-96C5-AC3660172F8F}" type="pres">
      <dgm:prSet presAssocID="{CE86D158-E2AD-42B0-8873-FABA9BEACA32}" presName="composite" presStyleCnt="0"/>
      <dgm:spPr/>
    </dgm:pt>
    <dgm:pt modelId="{77F89B81-E989-4BC6-BEED-82388E28EF7F}" type="pres">
      <dgm:prSet presAssocID="{CE86D158-E2AD-42B0-8873-FABA9BEACA32}" presName="ParentText" presStyleLbl="node1" presStyleIdx="1" presStyleCnt="3" custScaleX="11650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9E32A9-7CDA-42E1-AF62-80FD59FCBAB6}" type="pres">
      <dgm:prSet presAssocID="{CE86D158-E2AD-42B0-8873-FABA9BEACA32}" presName="Image" presStyleLbl="bgImgPlace1" presStyleIdx="1" presStyleCnt="3" custScaleX="115709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5890" t="1984" r="-60653" b="-51818"/>
          </a:stretch>
        </a:blipFill>
      </dgm:spPr>
    </dgm:pt>
    <dgm:pt modelId="{01D31625-E2BE-432F-86D8-46764ADC14A3}" type="pres">
      <dgm:prSet presAssocID="{CE86D158-E2AD-42B0-8873-FABA9BEACA32}" presName="ChildText" presStyleLbl="fg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5D9F6D-ADAB-4729-A22F-B5E30F4B2AB1}" type="pres">
      <dgm:prSet presAssocID="{D762A6E3-82EA-4E54-92A6-320460E761C2}" presName="sibTrans" presStyleCnt="0"/>
      <dgm:spPr/>
    </dgm:pt>
    <dgm:pt modelId="{BB9A1492-690E-4CEB-A56B-45F32A3EFBBD}" type="pres">
      <dgm:prSet presAssocID="{5DA6F977-D901-4CC4-BFA3-0318320C8242}" presName="composite" presStyleCnt="0"/>
      <dgm:spPr/>
    </dgm:pt>
    <dgm:pt modelId="{7E8D7579-FED9-423C-9763-E5899F6A0498}" type="pres">
      <dgm:prSet presAssocID="{5DA6F977-D901-4CC4-BFA3-0318320C8242}" presName="ParentText" presStyleLbl="node1" presStyleIdx="2" presStyleCnt="3" custScaleX="16584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162356-1DF7-4B8B-9B32-DFF54C87AAA1}" type="pres">
      <dgm:prSet presAssocID="{5DA6F977-D901-4CC4-BFA3-0318320C8242}" presName="Image" presStyleLbl="bgImgPlace1" presStyleIdx="2" presStyleCnt="3" custScaleX="162990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3579" t="-131795" r="-26545" b="-143499"/>
          </a:stretch>
        </a:blipFill>
      </dgm:spPr>
    </dgm:pt>
    <dgm:pt modelId="{7A1AA48C-31EA-490D-9DF7-2D781AF95373}" type="pres">
      <dgm:prSet presAssocID="{5DA6F977-D901-4CC4-BFA3-0318320C8242}" presName="ChildText" presStyleLbl="fg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2272C1-5F86-4568-9FF9-4F74A6B4EBFF}" type="presOf" srcId="{CE86D158-E2AD-42B0-8873-FABA9BEACA32}" destId="{77F89B81-E989-4BC6-BEED-82388E28EF7F}" srcOrd="0" destOrd="0" presId="urn:microsoft.com/office/officeart/2008/layout/TitledPictureBlocks"/>
    <dgm:cxn modelId="{B5F17B2A-7D1D-4AB1-AAB2-3BAF43D2A871}" type="presOf" srcId="{5B455E75-997A-446A-AC26-2A16A78D7112}" destId="{FD0F0413-280D-4862-B046-6A3C77A6E153}" srcOrd="0" destOrd="0" presId="urn:microsoft.com/office/officeart/2008/layout/TitledPictureBlocks"/>
    <dgm:cxn modelId="{F8A37DCF-5798-4401-B9A7-576874D9C7C8}" type="presOf" srcId="{5DA6F977-D901-4CC4-BFA3-0318320C8242}" destId="{7E8D7579-FED9-423C-9763-E5899F6A0498}" srcOrd="0" destOrd="0" presId="urn:microsoft.com/office/officeart/2008/layout/TitledPictureBlocks"/>
    <dgm:cxn modelId="{A8C7E66B-537B-44A0-884F-07766CEDED2A}" type="presOf" srcId="{4B8D6985-CBD3-4A15-8698-6064E569AE45}" destId="{D4BE919D-A4D8-4145-8B5E-77EAB9FDDBFD}" srcOrd="0" destOrd="0" presId="urn:microsoft.com/office/officeart/2008/layout/TitledPictureBlocks"/>
    <dgm:cxn modelId="{3FC251EF-D4DB-48FB-9D2F-0EBE1E580EEB}" srcId="{CE86D158-E2AD-42B0-8873-FABA9BEACA32}" destId="{278BBB18-828C-4B2D-ADA1-044ED3F31E5E}" srcOrd="0" destOrd="0" parTransId="{E3082D00-5999-4DEF-8715-867583D07B9D}" sibTransId="{53A947AE-DA9A-4A07-8EE7-E5715F2D5D9A}"/>
    <dgm:cxn modelId="{D804DB5F-4F08-41E8-B6DD-9DF25AC83168}" srcId="{0A8A6879-7298-41AB-9159-96F13B558251}" destId="{4B8D6985-CBD3-4A15-8698-6064E569AE45}" srcOrd="0" destOrd="0" parTransId="{98EAD64D-61D4-4BEB-BA55-FA38466A5E9D}" sibTransId="{DA576374-1D5D-46C2-9F0D-EEB720077F20}"/>
    <dgm:cxn modelId="{29F2FA2D-B139-4ACD-B176-BAFE4D0836BA}" type="presOf" srcId="{B8932A40-177F-4018-85BA-1E678040C619}" destId="{7A1AA48C-31EA-490D-9DF7-2D781AF95373}" srcOrd="0" destOrd="0" presId="urn:microsoft.com/office/officeart/2008/layout/TitledPictureBlocks"/>
    <dgm:cxn modelId="{F1C54B64-0B9E-4901-AFB8-F713BF421950}" type="presOf" srcId="{278BBB18-828C-4B2D-ADA1-044ED3F31E5E}" destId="{01D31625-E2BE-432F-86D8-46764ADC14A3}" srcOrd="0" destOrd="0" presId="urn:microsoft.com/office/officeart/2008/layout/TitledPictureBlocks"/>
    <dgm:cxn modelId="{ABC9385A-64C9-4F5F-A0AB-0FC52531FDBB}" srcId="{5DA6F977-D901-4CC4-BFA3-0318320C8242}" destId="{B8932A40-177F-4018-85BA-1E678040C619}" srcOrd="0" destOrd="0" parTransId="{EC527B4F-6434-4414-9DD6-E078ECAC5E1C}" sibTransId="{FCE0B134-6A61-4B16-A1CB-CBC5950EDD06}"/>
    <dgm:cxn modelId="{603D3557-1C7D-4D69-B329-924587FD03A6}" type="presOf" srcId="{0A8A6879-7298-41AB-9159-96F13B558251}" destId="{B055BE01-EA35-4BFA-B93C-86A9E496D08C}" srcOrd="0" destOrd="0" presId="urn:microsoft.com/office/officeart/2008/layout/TitledPictureBlocks"/>
    <dgm:cxn modelId="{28E592EB-89ED-4F40-8043-D974B9F4C006}" srcId="{5B455E75-997A-446A-AC26-2A16A78D7112}" destId="{0A8A6879-7298-41AB-9159-96F13B558251}" srcOrd="0" destOrd="0" parTransId="{8BFAC1C9-6DDD-4FA4-A381-5ACCCD4CB362}" sibTransId="{CFB137E0-8481-4D79-8B66-FC95EDA6F8B9}"/>
    <dgm:cxn modelId="{99136F6A-D5AA-45A9-9E5B-CCB176F1BA05}" srcId="{5B455E75-997A-446A-AC26-2A16A78D7112}" destId="{CE86D158-E2AD-42B0-8873-FABA9BEACA32}" srcOrd="1" destOrd="0" parTransId="{ECF8044B-7AE5-4655-8E66-D6ADB5FD4C41}" sibTransId="{D762A6E3-82EA-4E54-92A6-320460E761C2}"/>
    <dgm:cxn modelId="{2FE0A6BF-9AE6-482B-B8B1-CCBF889CC81A}" srcId="{5B455E75-997A-446A-AC26-2A16A78D7112}" destId="{5DA6F977-D901-4CC4-BFA3-0318320C8242}" srcOrd="2" destOrd="0" parTransId="{54C73726-D215-4A71-A9A2-542C65F57FD0}" sibTransId="{9033ABD7-B1E3-4C5C-9360-93113659595B}"/>
    <dgm:cxn modelId="{5562C6E3-6C67-41E4-AF29-183620076058}" type="presParOf" srcId="{FD0F0413-280D-4862-B046-6A3C77A6E153}" destId="{75F5B651-8FF0-4942-BA7C-4046A15DC590}" srcOrd="0" destOrd="0" presId="urn:microsoft.com/office/officeart/2008/layout/TitledPictureBlocks"/>
    <dgm:cxn modelId="{ACF6096A-3C5B-44BC-97F8-E487B5512F14}" type="presParOf" srcId="{75F5B651-8FF0-4942-BA7C-4046A15DC590}" destId="{B055BE01-EA35-4BFA-B93C-86A9E496D08C}" srcOrd="0" destOrd="0" presId="urn:microsoft.com/office/officeart/2008/layout/TitledPictureBlocks"/>
    <dgm:cxn modelId="{D047E97C-B742-4EF1-A00B-EDAEE0FF6AE5}" type="presParOf" srcId="{75F5B651-8FF0-4942-BA7C-4046A15DC590}" destId="{CE39F898-F23A-4BB7-9763-AA464C6D21E4}" srcOrd="1" destOrd="0" presId="urn:microsoft.com/office/officeart/2008/layout/TitledPictureBlocks"/>
    <dgm:cxn modelId="{016B2B5C-96E7-4DB4-80E7-64C7081A17D7}" type="presParOf" srcId="{75F5B651-8FF0-4942-BA7C-4046A15DC590}" destId="{D4BE919D-A4D8-4145-8B5E-77EAB9FDDBFD}" srcOrd="2" destOrd="0" presId="urn:microsoft.com/office/officeart/2008/layout/TitledPictureBlocks"/>
    <dgm:cxn modelId="{EF75DE79-F34E-4BBA-AA10-F2A55D865AEA}" type="presParOf" srcId="{FD0F0413-280D-4862-B046-6A3C77A6E153}" destId="{A7D8AEB9-5CC6-4A1E-B29B-1DC24A6657DA}" srcOrd="1" destOrd="0" presId="urn:microsoft.com/office/officeart/2008/layout/TitledPictureBlocks"/>
    <dgm:cxn modelId="{6F5F4F5C-FE7D-4F05-81B8-D61EECD9F126}" type="presParOf" srcId="{FD0F0413-280D-4862-B046-6A3C77A6E153}" destId="{38EC33EE-5644-476D-96C5-AC3660172F8F}" srcOrd="2" destOrd="0" presId="urn:microsoft.com/office/officeart/2008/layout/TitledPictureBlocks"/>
    <dgm:cxn modelId="{82CF9BFC-8B37-469E-9EAC-482DA844E5EF}" type="presParOf" srcId="{38EC33EE-5644-476D-96C5-AC3660172F8F}" destId="{77F89B81-E989-4BC6-BEED-82388E28EF7F}" srcOrd="0" destOrd="0" presId="urn:microsoft.com/office/officeart/2008/layout/TitledPictureBlocks"/>
    <dgm:cxn modelId="{CB78A623-84FA-4C97-A95A-DA4F0D8B9494}" type="presParOf" srcId="{38EC33EE-5644-476D-96C5-AC3660172F8F}" destId="{A19E32A9-7CDA-42E1-AF62-80FD59FCBAB6}" srcOrd="1" destOrd="0" presId="urn:microsoft.com/office/officeart/2008/layout/TitledPictureBlocks"/>
    <dgm:cxn modelId="{2A78B565-E5B0-4638-90BD-127CFCCBB457}" type="presParOf" srcId="{38EC33EE-5644-476D-96C5-AC3660172F8F}" destId="{01D31625-E2BE-432F-86D8-46764ADC14A3}" srcOrd="2" destOrd="0" presId="urn:microsoft.com/office/officeart/2008/layout/TitledPictureBlocks"/>
    <dgm:cxn modelId="{BC997A9D-6D78-445A-B89F-BA9F1D6DA94A}" type="presParOf" srcId="{FD0F0413-280D-4862-B046-6A3C77A6E153}" destId="{9A5D9F6D-ADAB-4729-A22F-B5E30F4B2AB1}" srcOrd="3" destOrd="0" presId="urn:microsoft.com/office/officeart/2008/layout/TitledPictureBlocks"/>
    <dgm:cxn modelId="{CF4F9816-D2B3-4A15-A705-5CD46D946FAD}" type="presParOf" srcId="{FD0F0413-280D-4862-B046-6A3C77A6E153}" destId="{BB9A1492-690E-4CEB-A56B-45F32A3EFBBD}" srcOrd="4" destOrd="0" presId="urn:microsoft.com/office/officeart/2008/layout/TitledPictureBlocks"/>
    <dgm:cxn modelId="{F3545FA7-713C-49B0-8E33-A0694BA32FCD}" type="presParOf" srcId="{BB9A1492-690E-4CEB-A56B-45F32A3EFBBD}" destId="{7E8D7579-FED9-423C-9763-E5899F6A0498}" srcOrd="0" destOrd="0" presId="urn:microsoft.com/office/officeart/2008/layout/TitledPictureBlocks"/>
    <dgm:cxn modelId="{9AACAF70-3A0D-4E1A-B1C4-774E362C80F5}" type="presParOf" srcId="{BB9A1492-690E-4CEB-A56B-45F32A3EFBBD}" destId="{5A162356-1DF7-4B8B-9B32-DFF54C87AAA1}" srcOrd="1" destOrd="0" presId="urn:microsoft.com/office/officeart/2008/layout/TitledPictureBlocks"/>
    <dgm:cxn modelId="{AB69A32F-7334-435C-AD95-61A088F0ECCC}" type="presParOf" srcId="{BB9A1492-690E-4CEB-A56B-45F32A3EFBBD}" destId="{7A1AA48C-31EA-490D-9DF7-2D781AF95373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38F9E9-2C3E-4951-818F-A9FBAFA70CAF}" type="doc">
      <dgm:prSet loTypeId="urn:microsoft.com/office/officeart/2005/8/layout/hList9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937D7EB5-22C3-4E4E-980D-C328203FEBEB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 баллов</a:t>
          </a:r>
          <a:endParaRPr lang="ru-RU" b="1" dirty="0">
            <a:solidFill>
              <a:schemeClr val="tx1"/>
            </a:solidFill>
          </a:endParaRPr>
        </a:p>
      </dgm:t>
    </dgm:pt>
    <dgm:pt modelId="{06AFBA5D-BB80-4164-970C-3344F5003DD7}" type="parTrans" cxnId="{D315A9B7-AE9E-484A-8029-BC7152AED956}">
      <dgm:prSet/>
      <dgm:spPr/>
      <dgm:t>
        <a:bodyPr/>
        <a:lstStyle/>
        <a:p>
          <a:endParaRPr lang="ru-RU"/>
        </a:p>
      </dgm:t>
    </dgm:pt>
    <dgm:pt modelId="{1BE1848C-445F-4B62-86D0-7B0C4E95AC9E}" type="sibTrans" cxnId="{D315A9B7-AE9E-484A-8029-BC7152AED956}">
      <dgm:prSet/>
      <dgm:spPr/>
      <dgm:t>
        <a:bodyPr/>
        <a:lstStyle/>
        <a:p>
          <a:endParaRPr lang="ru-RU"/>
        </a:p>
      </dgm:t>
    </dgm:pt>
    <dgm:pt modelId="{3FE2DB21-DE83-482D-A951-363FB40BA896}">
      <dgm:prSet phldrT="[Текст]"/>
      <dgm:spPr/>
      <dgm:t>
        <a:bodyPr/>
        <a:lstStyle/>
        <a:p>
          <a:r>
            <a:rPr lang="ru-RU" b="1" dirty="0" smtClean="0"/>
            <a:t>Нет продвижения</a:t>
          </a:r>
          <a:endParaRPr lang="ru-RU" b="1" dirty="0"/>
        </a:p>
      </dgm:t>
    </dgm:pt>
    <dgm:pt modelId="{6B68ADBD-2F25-42CE-99C7-FF932684B6EF}" type="parTrans" cxnId="{ACEF0E70-1B88-480B-BAB8-86B992E0EF98}">
      <dgm:prSet/>
      <dgm:spPr/>
      <dgm:t>
        <a:bodyPr/>
        <a:lstStyle/>
        <a:p>
          <a:endParaRPr lang="ru-RU"/>
        </a:p>
      </dgm:t>
    </dgm:pt>
    <dgm:pt modelId="{B25C77AF-3286-4776-B83A-5D1205ED2ACE}" type="sibTrans" cxnId="{ACEF0E70-1B88-480B-BAB8-86B992E0EF98}">
      <dgm:prSet/>
      <dgm:spPr/>
      <dgm:t>
        <a:bodyPr/>
        <a:lstStyle/>
        <a:p>
          <a:endParaRPr lang="ru-RU"/>
        </a:p>
      </dgm:t>
    </dgm:pt>
    <dgm:pt modelId="{A201CFAD-EE3B-4561-BE9F-A9EEA3219452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1 балл</a:t>
          </a:r>
          <a:endParaRPr lang="ru-RU" b="1" dirty="0">
            <a:solidFill>
              <a:schemeClr val="tx1"/>
            </a:solidFill>
          </a:endParaRPr>
        </a:p>
      </dgm:t>
    </dgm:pt>
    <dgm:pt modelId="{FADE9438-ABBC-4F0A-8D56-C726814CDBFD}" type="parTrans" cxnId="{00D02F6E-5FEB-4BF5-BC01-322E7C0C9D0A}">
      <dgm:prSet/>
      <dgm:spPr/>
      <dgm:t>
        <a:bodyPr/>
        <a:lstStyle/>
        <a:p>
          <a:endParaRPr lang="ru-RU"/>
        </a:p>
      </dgm:t>
    </dgm:pt>
    <dgm:pt modelId="{E7BAE9DF-D2F1-4555-87B8-EADF26683F13}" type="sibTrans" cxnId="{00D02F6E-5FEB-4BF5-BC01-322E7C0C9D0A}">
      <dgm:prSet/>
      <dgm:spPr/>
      <dgm:t>
        <a:bodyPr/>
        <a:lstStyle/>
        <a:p>
          <a:endParaRPr lang="ru-RU"/>
        </a:p>
      </dgm:t>
    </dgm:pt>
    <dgm:pt modelId="{5DE1EC73-C30F-4F34-B3BA-60BB30F0B450}">
      <dgm:prSet phldrT="[Текст]"/>
      <dgm:spPr/>
      <dgm:t>
        <a:bodyPr/>
        <a:lstStyle/>
        <a:p>
          <a:r>
            <a:rPr lang="ru-RU" b="1" dirty="0" smtClean="0"/>
            <a:t>Минимальное продвижение</a:t>
          </a:r>
          <a:endParaRPr lang="ru-RU" b="1" dirty="0"/>
        </a:p>
      </dgm:t>
    </dgm:pt>
    <dgm:pt modelId="{71D1F213-7F13-4107-9349-DBED7C1E2E54}" type="parTrans" cxnId="{D8120D54-6D0D-4565-AC62-4179EE1E252A}">
      <dgm:prSet/>
      <dgm:spPr/>
      <dgm:t>
        <a:bodyPr/>
        <a:lstStyle/>
        <a:p>
          <a:endParaRPr lang="ru-RU"/>
        </a:p>
      </dgm:t>
    </dgm:pt>
    <dgm:pt modelId="{7D808FAA-6CB7-4D88-BC62-BC7C63782800}" type="sibTrans" cxnId="{D8120D54-6D0D-4565-AC62-4179EE1E252A}">
      <dgm:prSet/>
      <dgm:spPr/>
      <dgm:t>
        <a:bodyPr/>
        <a:lstStyle/>
        <a:p>
          <a:endParaRPr lang="ru-RU"/>
        </a:p>
      </dgm:t>
    </dgm:pt>
    <dgm:pt modelId="{64F2E1B6-B149-415E-B4EC-8D70FF62AF51}" type="pres">
      <dgm:prSet presAssocID="{D738F9E9-2C3E-4951-818F-A9FBAFA70CAF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7620395-9637-4610-9E44-7B4FC25E6A90}" type="pres">
      <dgm:prSet presAssocID="{937D7EB5-22C3-4E4E-980D-C328203FEBEB}" presName="posSpace" presStyleCnt="0"/>
      <dgm:spPr/>
    </dgm:pt>
    <dgm:pt modelId="{8A845BCF-2D79-4F25-9F28-EE2FAB32736B}" type="pres">
      <dgm:prSet presAssocID="{937D7EB5-22C3-4E4E-980D-C328203FEBEB}" presName="vertFlow" presStyleCnt="0"/>
      <dgm:spPr/>
    </dgm:pt>
    <dgm:pt modelId="{5A13B0E4-7329-4D77-BAED-D4E059BF4115}" type="pres">
      <dgm:prSet presAssocID="{937D7EB5-22C3-4E4E-980D-C328203FEBEB}" presName="topSpace" presStyleCnt="0"/>
      <dgm:spPr/>
    </dgm:pt>
    <dgm:pt modelId="{866477E9-E8A4-4C7A-B79A-30DF8811A91F}" type="pres">
      <dgm:prSet presAssocID="{937D7EB5-22C3-4E4E-980D-C328203FEBEB}" presName="firstComp" presStyleCnt="0"/>
      <dgm:spPr/>
    </dgm:pt>
    <dgm:pt modelId="{EAFF990F-2B42-4728-B262-EC258F7EE6E8}" type="pres">
      <dgm:prSet presAssocID="{937D7EB5-22C3-4E4E-980D-C328203FEBEB}" presName="firstChild" presStyleLbl="bgAccFollowNode1" presStyleIdx="0" presStyleCnt="2"/>
      <dgm:spPr/>
      <dgm:t>
        <a:bodyPr/>
        <a:lstStyle/>
        <a:p>
          <a:endParaRPr lang="ru-RU"/>
        </a:p>
      </dgm:t>
    </dgm:pt>
    <dgm:pt modelId="{E117C8EC-79C6-4A24-8D64-F41F31B9CAED}" type="pres">
      <dgm:prSet presAssocID="{937D7EB5-22C3-4E4E-980D-C328203FEBEB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5C3F90-5D61-4EB7-BBA4-A6A1F5CAD135}" type="pres">
      <dgm:prSet presAssocID="{937D7EB5-22C3-4E4E-980D-C328203FEBEB}" presName="negSpace" presStyleCnt="0"/>
      <dgm:spPr/>
    </dgm:pt>
    <dgm:pt modelId="{10EED8E1-5425-473E-92E0-827410E8767E}" type="pres">
      <dgm:prSet presAssocID="{937D7EB5-22C3-4E4E-980D-C328203FEBEB}" presName="circle" presStyleLbl="node1" presStyleIdx="0" presStyleCnt="2"/>
      <dgm:spPr/>
      <dgm:t>
        <a:bodyPr/>
        <a:lstStyle/>
        <a:p>
          <a:endParaRPr lang="ru-RU"/>
        </a:p>
      </dgm:t>
    </dgm:pt>
    <dgm:pt modelId="{77E7D2AB-CEE0-4EE0-8787-5CC61CE6A790}" type="pres">
      <dgm:prSet presAssocID="{1BE1848C-445F-4B62-86D0-7B0C4E95AC9E}" presName="transSpace" presStyleCnt="0"/>
      <dgm:spPr/>
    </dgm:pt>
    <dgm:pt modelId="{C72678FD-7F26-46F4-86E6-C2D1176F73E3}" type="pres">
      <dgm:prSet presAssocID="{A201CFAD-EE3B-4561-BE9F-A9EEA3219452}" presName="posSpace" presStyleCnt="0"/>
      <dgm:spPr/>
    </dgm:pt>
    <dgm:pt modelId="{4FA55B1F-2ADF-4760-B10B-B9CBD2AE5280}" type="pres">
      <dgm:prSet presAssocID="{A201CFAD-EE3B-4561-BE9F-A9EEA3219452}" presName="vertFlow" presStyleCnt="0"/>
      <dgm:spPr/>
    </dgm:pt>
    <dgm:pt modelId="{426092B5-3FEE-4CC8-8520-3C22415BB61F}" type="pres">
      <dgm:prSet presAssocID="{A201CFAD-EE3B-4561-BE9F-A9EEA3219452}" presName="topSpace" presStyleCnt="0"/>
      <dgm:spPr/>
    </dgm:pt>
    <dgm:pt modelId="{59CBBD5B-2D8B-4554-9E11-290B6B3FC487}" type="pres">
      <dgm:prSet presAssocID="{A201CFAD-EE3B-4561-BE9F-A9EEA3219452}" presName="firstComp" presStyleCnt="0"/>
      <dgm:spPr/>
    </dgm:pt>
    <dgm:pt modelId="{BEEBDA66-ABB9-4EE9-B3CB-0FBF6C36042C}" type="pres">
      <dgm:prSet presAssocID="{A201CFAD-EE3B-4561-BE9F-A9EEA3219452}" presName="firstChild" presStyleLbl="bgAccFollowNode1" presStyleIdx="1" presStyleCnt="2"/>
      <dgm:spPr/>
      <dgm:t>
        <a:bodyPr/>
        <a:lstStyle/>
        <a:p>
          <a:endParaRPr lang="ru-RU"/>
        </a:p>
      </dgm:t>
    </dgm:pt>
    <dgm:pt modelId="{5BA51E98-B02B-4F6D-A206-E7AEDBBCFB06}" type="pres">
      <dgm:prSet presAssocID="{A201CFAD-EE3B-4561-BE9F-A9EEA3219452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F67230-8AC1-4FB8-852F-A42E84EE38C5}" type="pres">
      <dgm:prSet presAssocID="{A201CFAD-EE3B-4561-BE9F-A9EEA3219452}" presName="negSpace" presStyleCnt="0"/>
      <dgm:spPr/>
    </dgm:pt>
    <dgm:pt modelId="{875A598B-B730-48C3-87FD-D46A5FEEAE6B}" type="pres">
      <dgm:prSet presAssocID="{A201CFAD-EE3B-4561-BE9F-A9EEA3219452}" presName="circle" presStyleLbl="node1" presStyleIdx="1" presStyleCnt="2"/>
      <dgm:spPr/>
      <dgm:t>
        <a:bodyPr/>
        <a:lstStyle/>
        <a:p>
          <a:endParaRPr lang="ru-RU"/>
        </a:p>
      </dgm:t>
    </dgm:pt>
  </dgm:ptLst>
  <dgm:cxnLst>
    <dgm:cxn modelId="{42B3DE82-3135-4863-98F7-333D53848244}" type="presOf" srcId="{3FE2DB21-DE83-482D-A951-363FB40BA896}" destId="{E117C8EC-79C6-4A24-8D64-F41F31B9CAED}" srcOrd="1" destOrd="0" presId="urn:microsoft.com/office/officeart/2005/8/layout/hList9"/>
    <dgm:cxn modelId="{D315A9B7-AE9E-484A-8029-BC7152AED956}" srcId="{D738F9E9-2C3E-4951-818F-A9FBAFA70CAF}" destId="{937D7EB5-22C3-4E4E-980D-C328203FEBEB}" srcOrd="0" destOrd="0" parTransId="{06AFBA5D-BB80-4164-970C-3344F5003DD7}" sibTransId="{1BE1848C-445F-4B62-86D0-7B0C4E95AC9E}"/>
    <dgm:cxn modelId="{ACEF0E70-1B88-480B-BAB8-86B992E0EF98}" srcId="{937D7EB5-22C3-4E4E-980D-C328203FEBEB}" destId="{3FE2DB21-DE83-482D-A951-363FB40BA896}" srcOrd="0" destOrd="0" parTransId="{6B68ADBD-2F25-42CE-99C7-FF932684B6EF}" sibTransId="{B25C77AF-3286-4776-B83A-5D1205ED2ACE}"/>
    <dgm:cxn modelId="{7414371B-5C91-4108-B433-696345609A35}" type="presOf" srcId="{5DE1EC73-C30F-4F34-B3BA-60BB30F0B450}" destId="{5BA51E98-B02B-4F6D-A206-E7AEDBBCFB06}" srcOrd="1" destOrd="0" presId="urn:microsoft.com/office/officeart/2005/8/layout/hList9"/>
    <dgm:cxn modelId="{B12D31EC-FA1B-4B39-9898-3536B39838D5}" type="presOf" srcId="{3FE2DB21-DE83-482D-A951-363FB40BA896}" destId="{EAFF990F-2B42-4728-B262-EC258F7EE6E8}" srcOrd="0" destOrd="0" presId="urn:microsoft.com/office/officeart/2005/8/layout/hList9"/>
    <dgm:cxn modelId="{F1791D46-207C-4ADA-BC49-B762DBB3C1D9}" type="presOf" srcId="{D738F9E9-2C3E-4951-818F-A9FBAFA70CAF}" destId="{64F2E1B6-B149-415E-B4EC-8D70FF62AF51}" srcOrd="0" destOrd="0" presId="urn:microsoft.com/office/officeart/2005/8/layout/hList9"/>
    <dgm:cxn modelId="{00D02F6E-5FEB-4BF5-BC01-322E7C0C9D0A}" srcId="{D738F9E9-2C3E-4951-818F-A9FBAFA70CAF}" destId="{A201CFAD-EE3B-4561-BE9F-A9EEA3219452}" srcOrd="1" destOrd="0" parTransId="{FADE9438-ABBC-4F0A-8D56-C726814CDBFD}" sibTransId="{E7BAE9DF-D2F1-4555-87B8-EADF26683F13}"/>
    <dgm:cxn modelId="{D8120D54-6D0D-4565-AC62-4179EE1E252A}" srcId="{A201CFAD-EE3B-4561-BE9F-A9EEA3219452}" destId="{5DE1EC73-C30F-4F34-B3BA-60BB30F0B450}" srcOrd="0" destOrd="0" parTransId="{71D1F213-7F13-4107-9349-DBED7C1E2E54}" sibTransId="{7D808FAA-6CB7-4D88-BC62-BC7C63782800}"/>
    <dgm:cxn modelId="{C541A7B9-31D3-4686-8902-3B9300BC60DB}" type="presOf" srcId="{5DE1EC73-C30F-4F34-B3BA-60BB30F0B450}" destId="{BEEBDA66-ABB9-4EE9-B3CB-0FBF6C36042C}" srcOrd="0" destOrd="0" presId="urn:microsoft.com/office/officeart/2005/8/layout/hList9"/>
    <dgm:cxn modelId="{A08BAA9F-F347-4260-B66E-236BAE6BCA1F}" type="presOf" srcId="{A201CFAD-EE3B-4561-BE9F-A9EEA3219452}" destId="{875A598B-B730-48C3-87FD-D46A5FEEAE6B}" srcOrd="0" destOrd="0" presId="urn:microsoft.com/office/officeart/2005/8/layout/hList9"/>
    <dgm:cxn modelId="{F7B3F8F9-3950-47E7-B759-DA120A911806}" type="presOf" srcId="{937D7EB5-22C3-4E4E-980D-C328203FEBEB}" destId="{10EED8E1-5425-473E-92E0-827410E8767E}" srcOrd="0" destOrd="0" presId="urn:microsoft.com/office/officeart/2005/8/layout/hList9"/>
    <dgm:cxn modelId="{0345A8FD-BF0F-4D7A-9157-6A83C68C6825}" type="presParOf" srcId="{64F2E1B6-B149-415E-B4EC-8D70FF62AF51}" destId="{37620395-9637-4610-9E44-7B4FC25E6A90}" srcOrd="0" destOrd="0" presId="urn:microsoft.com/office/officeart/2005/8/layout/hList9"/>
    <dgm:cxn modelId="{54EEC027-BE48-4D7C-B2AC-6AB9BA3B5ECE}" type="presParOf" srcId="{64F2E1B6-B149-415E-B4EC-8D70FF62AF51}" destId="{8A845BCF-2D79-4F25-9F28-EE2FAB32736B}" srcOrd="1" destOrd="0" presId="urn:microsoft.com/office/officeart/2005/8/layout/hList9"/>
    <dgm:cxn modelId="{8943C3FF-62FC-4A81-8BB5-F178F2B6462A}" type="presParOf" srcId="{8A845BCF-2D79-4F25-9F28-EE2FAB32736B}" destId="{5A13B0E4-7329-4D77-BAED-D4E059BF4115}" srcOrd="0" destOrd="0" presId="urn:microsoft.com/office/officeart/2005/8/layout/hList9"/>
    <dgm:cxn modelId="{B1AAFBFC-7260-4F69-A18E-6EDACFC61F38}" type="presParOf" srcId="{8A845BCF-2D79-4F25-9F28-EE2FAB32736B}" destId="{866477E9-E8A4-4C7A-B79A-30DF8811A91F}" srcOrd="1" destOrd="0" presId="urn:microsoft.com/office/officeart/2005/8/layout/hList9"/>
    <dgm:cxn modelId="{6768F0F2-54DE-4D12-8578-9CB073F5C6AA}" type="presParOf" srcId="{866477E9-E8A4-4C7A-B79A-30DF8811A91F}" destId="{EAFF990F-2B42-4728-B262-EC258F7EE6E8}" srcOrd="0" destOrd="0" presId="urn:microsoft.com/office/officeart/2005/8/layout/hList9"/>
    <dgm:cxn modelId="{2C92F490-ED74-45F5-B0E7-2A366A637DBA}" type="presParOf" srcId="{866477E9-E8A4-4C7A-B79A-30DF8811A91F}" destId="{E117C8EC-79C6-4A24-8D64-F41F31B9CAED}" srcOrd="1" destOrd="0" presId="urn:microsoft.com/office/officeart/2005/8/layout/hList9"/>
    <dgm:cxn modelId="{F045D9A7-83F1-4690-BA8F-20A4A24C12D9}" type="presParOf" srcId="{64F2E1B6-B149-415E-B4EC-8D70FF62AF51}" destId="{1A5C3F90-5D61-4EB7-BBA4-A6A1F5CAD135}" srcOrd="2" destOrd="0" presId="urn:microsoft.com/office/officeart/2005/8/layout/hList9"/>
    <dgm:cxn modelId="{1EEC5CF4-AD30-4428-9EFC-9AD41891AA86}" type="presParOf" srcId="{64F2E1B6-B149-415E-B4EC-8D70FF62AF51}" destId="{10EED8E1-5425-473E-92E0-827410E8767E}" srcOrd="3" destOrd="0" presId="urn:microsoft.com/office/officeart/2005/8/layout/hList9"/>
    <dgm:cxn modelId="{C82D4942-3B8A-471F-AB3B-93DF063C07C8}" type="presParOf" srcId="{64F2E1B6-B149-415E-B4EC-8D70FF62AF51}" destId="{77E7D2AB-CEE0-4EE0-8787-5CC61CE6A790}" srcOrd="4" destOrd="0" presId="urn:microsoft.com/office/officeart/2005/8/layout/hList9"/>
    <dgm:cxn modelId="{1609F6DC-DE5E-4D42-9FD8-BC0551F9F799}" type="presParOf" srcId="{64F2E1B6-B149-415E-B4EC-8D70FF62AF51}" destId="{C72678FD-7F26-46F4-86E6-C2D1176F73E3}" srcOrd="5" destOrd="0" presId="urn:microsoft.com/office/officeart/2005/8/layout/hList9"/>
    <dgm:cxn modelId="{9E0874AE-FEDC-410A-979F-CD623F482057}" type="presParOf" srcId="{64F2E1B6-B149-415E-B4EC-8D70FF62AF51}" destId="{4FA55B1F-2ADF-4760-B10B-B9CBD2AE5280}" srcOrd="6" destOrd="0" presId="urn:microsoft.com/office/officeart/2005/8/layout/hList9"/>
    <dgm:cxn modelId="{7D100571-915A-4AD1-A5F4-5D6DD4D7B4F5}" type="presParOf" srcId="{4FA55B1F-2ADF-4760-B10B-B9CBD2AE5280}" destId="{426092B5-3FEE-4CC8-8520-3C22415BB61F}" srcOrd="0" destOrd="0" presId="urn:microsoft.com/office/officeart/2005/8/layout/hList9"/>
    <dgm:cxn modelId="{B41FDC92-69B0-4739-9DE0-67E52FFBC7C6}" type="presParOf" srcId="{4FA55B1F-2ADF-4760-B10B-B9CBD2AE5280}" destId="{59CBBD5B-2D8B-4554-9E11-290B6B3FC487}" srcOrd="1" destOrd="0" presId="urn:microsoft.com/office/officeart/2005/8/layout/hList9"/>
    <dgm:cxn modelId="{6DFE405A-6D9D-455F-872C-1046B6C24736}" type="presParOf" srcId="{59CBBD5B-2D8B-4554-9E11-290B6B3FC487}" destId="{BEEBDA66-ABB9-4EE9-B3CB-0FBF6C36042C}" srcOrd="0" destOrd="0" presId="urn:microsoft.com/office/officeart/2005/8/layout/hList9"/>
    <dgm:cxn modelId="{4FC792F4-B66F-4FE7-85B3-144EA8F73635}" type="presParOf" srcId="{59CBBD5B-2D8B-4554-9E11-290B6B3FC487}" destId="{5BA51E98-B02B-4F6D-A206-E7AEDBBCFB06}" srcOrd="1" destOrd="0" presId="urn:microsoft.com/office/officeart/2005/8/layout/hList9"/>
    <dgm:cxn modelId="{AF9A24F3-6EEE-4B15-B71D-A003404490A6}" type="presParOf" srcId="{64F2E1B6-B149-415E-B4EC-8D70FF62AF51}" destId="{C5F67230-8AC1-4FB8-852F-A42E84EE38C5}" srcOrd="7" destOrd="0" presId="urn:microsoft.com/office/officeart/2005/8/layout/hList9"/>
    <dgm:cxn modelId="{79106641-A315-439B-A6AF-8B40EB07F32C}" type="presParOf" srcId="{64F2E1B6-B149-415E-B4EC-8D70FF62AF51}" destId="{875A598B-B730-48C3-87FD-D46A5FEEAE6B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738F9E9-2C3E-4951-818F-A9FBAFA70CAF}" type="doc">
      <dgm:prSet loTypeId="urn:microsoft.com/office/officeart/2005/8/layout/hList9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37D7EB5-22C3-4E4E-980D-C328203FEBEB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2  балла</a:t>
          </a:r>
          <a:endParaRPr lang="ru-RU" b="1" dirty="0">
            <a:solidFill>
              <a:schemeClr val="tx1"/>
            </a:solidFill>
          </a:endParaRPr>
        </a:p>
      </dgm:t>
    </dgm:pt>
    <dgm:pt modelId="{06AFBA5D-BB80-4164-970C-3344F5003DD7}" type="parTrans" cxnId="{D315A9B7-AE9E-484A-8029-BC7152AED956}">
      <dgm:prSet/>
      <dgm:spPr/>
      <dgm:t>
        <a:bodyPr/>
        <a:lstStyle/>
        <a:p>
          <a:endParaRPr lang="ru-RU"/>
        </a:p>
      </dgm:t>
    </dgm:pt>
    <dgm:pt modelId="{1BE1848C-445F-4B62-86D0-7B0C4E95AC9E}" type="sibTrans" cxnId="{D315A9B7-AE9E-484A-8029-BC7152AED956}">
      <dgm:prSet/>
      <dgm:spPr/>
      <dgm:t>
        <a:bodyPr/>
        <a:lstStyle/>
        <a:p>
          <a:endParaRPr lang="ru-RU"/>
        </a:p>
      </dgm:t>
    </dgm:pt>
    <dgm:pt modelId="{3FE2DB21-DE83-482D-A951-363FB40BA896}">
      <dgm:prSet phldrT="[Текст]"/>
      <dgm:spPr/>
      <dgm:t>
        <a:bodyPr/>
        <a:lstStyle/>
        <a:p>
          <a:r>
            <a:rPr lang="ru-RU" b="1" dirty="0" smtClean="0"/>
            <a:t>Среднее продвижение</a:t>
          </a:r>
          <a:endParaRPr lang="ru-RU" b="1" dirty="0"/>
        </a:p>
      </dgm:t>
    </dgm:pt>
    <dgm:pt modelId="{6B68ADBD-2F25-42CE-99C7-FF932684B6EF}" type="parTrans" cxnId="{ACEF0E70-1B88-480B-BAB8-86B992E0EF98}">
      <dgm:prSet/>
      <dgm:spPr/>
      <dgm:t>
        <a:bodyPr/>
        <a:lstStyle/>
        <a:p>
          <a:endParaRPr lang="ru-RU"/>
        </a:p>
      </dgm:t>
    </dgm:pt>
    <dgm:pt modelId="{B25C77AF-3286-4776-B83A-5D1205ED2ACE}" type="sibTrans" cxnId="{ACEF0E70-1B88-480B-BAB8-86B992E0EF98}">
      <dgm:prSet/>
      <dgm:spPr/>
      <dgm:t>
        <a:bodyPr/>
        <a:lstStyle/>
        <a:p>
          <a:endParaRPr lang="ru-RU"/>
        </a:p>
      </dgm:t>
    </dgm:pt>
    <dgm:pt modelId="{A201CFAD-EE3B-4561-BE9F-A9EEA3219452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3 балла</a:t>
          </a:r>
          <a:endParaRPr lang="ru-RU" b="1" dirty="0">
            <a:solidFill>
              <a:schemeClr val="tx1"/>
            </a:solidFill>
          </a:endParaRPr>
        </a:p>
      </dgm:t>
    </dgm:pt>
    <dgm:pt modelId="{FADE9438-ABBC-4F0A-8D56-C726814CDBFD}" type="parTrans" cxnId="{00D02F6E-5FEB-4BF5-BC01-322E7C0C9D0A}">
      <dgm:prSet/>
      <dgm:spPr/>
      <dgm:t>
        <a:bodyPr/>
        <a:lstStyle/>
        <a:p>
          <a:endParaRPr lang="ru-RU"/>
        </a:p>
      </dgm:t>
    </dgm:pt>
    <dgm:pt modelId="{E7BAE9DF-D2F1-4555-87B8-EADF26683F13}" type="sibTrans" cxnId="{00D02F6E-5FEB-4BF5-BC01-322E7C0C9D0A}">
      <dgm:prSet/>
      <dgm:spPr/>
      <dgm:t>
        <a:bodyPr/>
        <a:lstStyle/>
        <a:p>
          <a:endParaRPr lang="ru-RU"/>
        </a:p>
      </dgm:t>
    </dgm:pt>
    <dgm:pt modelId="{5DE1EC73-C30F-4F34-B3BA-60BB30F0B450}">
      <dgm:prSet phldrT="[Текст]"/>
      <dgm:spPr/>
      <dgm:t>
        <a:bodyPr/>
        <a:lstStyle/>
        <a:p>
          <a:r>
            <a:rPr lang="ru-RU" b="1" dirty="0" smtClean="0"/>
            <a:t>Значительное  продвижение</a:t>
          </a:r>
          <a:endParaRPr lang="ru-RU" b="1" dirty="0"/>
        </a:p>
      </dgm:t>
    </dgm:pt>
    <dgm:pt modelId="{71D1F213-7F13-4107-9349-DBED7C1E2E54}" type="parTrans" cxnId="{D8120D54-6D0D-4565-AC62-4179EE1E252A}">
      <dgm:prSet/>
      <dgm:spPr/>
      <dgm:t>
        <a:bodyPr/>
        <a:lstStyle/>
        <a:p>
          <a:endParaRPr lang="ru-RU"/>
        </a:p>
      </dgm:t>
    </dgm:pt>
    <dgm:pt modelId="{7D808FAA-6CB7-4D88-BC62-BC7C63782800}" type="sibTrans" cxnId="{D8120D54-6D0D-4565-AC62-4179EE1E252A}">
      <dgm:prSet/>
      <dgm:spPr/>
      <dgm:t>
        <a:bodyPr/>
        <a:lstStyle/>
        <a:p>
          <a:endParaRPr lang="ru-RU"/>
        </a:p>
      </dgm:t>
    </dgm:pt>
    <dgm:pt modelId="{64F2E1B6-B149-415E-B4EC-8D70FF62AF51}" type="pres">
      <dgm:prSet presAssocID="{D738F9E9-2C3E-4951-818F-A9FBAFA70CAF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7620395-9637-4610-9E44-7B4FC25E6A90}" type="pres">
      <dgm:prSet presAssocID="{937D7EB5-22C3-4E4E-980D-C328203FEBEB}" presName="posSpace" presStyleCnt="0"/>
      <dgm:spPr/>
    </dgm:pt>
    <dgm:pt modelId="{8A845BCF-2D79-4F25-9F28-EE2FAB32736B}" type="pres">
      <dgm:prSet presAssocID="{937D7EB5-22C3-4E4E-980D-C328203FEBEB}" presName="vertFlow" presStyleCnt="0"/>
      <dgm:spPr/>
    </dgm:pt>
    <dgm:pt modelId="{5A13B0E4-7329-4D77-BAED-D4E059BF4115}" type="pres">
      <dgm:prSet presAssocID="{937D7EB5-22C3-4E4E-980D-C328203FEBEB}" presName="topSpace" presStyleCnt="0"/>
      <dgm:spPr/>
    </dgm:pt>
    <dgm:pt modelId="{866477E9-E8A4-4C7A-B79A-30DF8811A91F}" type="pres">
      <dgm:prSet presAssocID="{937D7EB5-22C3-4E4E-980D-C328203FEBEB}" presName="firstComp" presStyleCnt="0"/>
      <dgm:spPr/>
    </dgm:pt>
    <dgm:pt modelId="{EAFF990F-2B42-4728-B262-EC258F7EE6E8}" type="pres">
      <dgm:prSet presAssocID="{937D7EB5-22C3-4E4E-980D-C328203FEBEB}" presName="firstChild" presStyleLbl="bgAccFollowNode1" presStyleIdx="0" presStyleCnt="2"/>
      <dgm:spPr/>
      <dgm:t>
        <a:bodyPr/>
        <a:lstStyle/>
        <a:p>
          <a:endParaRPr lang="ru-RU"/>
        </a:p>
      </dgm:t>
    </dgm:pt>
    <dgm:pt modelId="{E117C8EC-79C6-4A24-8D64-F41F31B9CAED}" type="pres">
      <dgm:prSet presAssocID="{937D7EB5-22C3-4E4E-980D-C328203FEBEB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5C3F90-5D61-4EB7-BBA4-A6A1F5CAD135}" type="pres">
      <dgm:prSet presAssocID="{937D7EB5-22C3-4E4E-980D-C328203FEBEB}" presName="negSpace" presStyleCnt="0"/>
      <dgm:spPr/>
    </dgm:pt>
    <dgm:pt modelId="{10EED8E1-5425-473E-92E0-827410E8767E}" type="pres">
      <dgm:prSet presAssocID="{937D7EB5-22C3-4E4E-980D-C328203FEBEB}" presName="circle" presStyleLbl="node1" presStyleIdx="0" presStyleCnt="2"/>
      <dgm:spPr/>
      <dgm:t>
        <a:bodyPr/>
        <a:lstStyle/>
        <a:p>
          <a:endParaRPr lang="ru-RU"/>
        </a:p>
      </dgm:t>
    </dgm:pt>
    <dgm:pt modelId="{77E7D2AB-CEE0-4EE0-8787-5CC61CE6A790}" type="pres">
      <dgm:prSet presAssocID="{1BE1848C-445F-4B62-86D0-7B0C4E95AC9E}" presName="transSpace" presStyleCnt="0"/>
      <dgm:spPr/>
    </dgm:pt>
    <dgm:pt modelId="{C72678FD-7F26-46F4-86E6-C2D1176F73E3}" type="pres">
      <dgm:prSet presAssocID="{A201CFAD-EE3B-4561-BE9F-A9EEA3219452}" presName="posSpace" presStyleCnt="0"/>
      <dgm:spPr/>
    </dgm:pt>
    <dgm:pt modelId="{4FA55B1F-2ADF-4760-B10B-B9CBD2AE5280}" type="pres">
      <dgm:prSet presAssocID="{A201CFAD-EE3B-4561-BE9F-A9EEA3219452}" presName="vertFlow" presStyleCnt="0"/>
      <dgm:spPr/>
    </dgm:pt>
    <dgm:pt modelId="{426092B5-3FEE-4CC8-8520-3C22415BB61F}" type="pres">
      <dgm:prSet presAssocID="{A201CFAD-EE3B-4561-BE9F-A9EEA3219452}" presName="topSpace" presStyleCnt="0"/>
      <dgm:spPr/>
    </dgm:pt>
    <dgm:pt modelId="{59CBBD5B-2D8B-4554-9E11-290B6B3FC487}" type="pres">
      <dgm:prSet presAssocID="{A201CFAD-EE3B-4561-BE9F-A9EEA3219452}" presName="firstComp" presStyleCnt="0"/>
      <dgm:spPr/>
    </dgm:pt>
    <dgm:pt modelId="{BEEBDA66-ABB9-4EE9-B3CB-0FBF6C36042C}" type="pres">
      <dgm:prSet presAssocID="{A201CFAD-EE3B-4561-BE9F-A9EEA3219452}" presName="firstChild" presStyleLbl="bgAccFollowNode1" presStyleIdx="1" presStyleCnt="2"/>
      <dgm:spPr/>
      <dgm:t>
        <a:bodyPr/>
        <a:lstStyle/>
        <a:p>
          <a:endParaRPr lang="ru-RU"/>
        </a:p>
      </dgm:t>
    </dgm:pt>
    <dgm:pt modelId="{5BA51E98-B02B-4F6D-A206-E7AEDBBCFB06}" type="pres">
      <dgm:prSet presAssocID="{A201CFAD-EE3B-4561-BE9F-A9EEA3219452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F67230-8AC1-4FB8-852F-A42E84EE38C5}" type="pres">
      <dgm:prSet presAssocID="{A201CFAD-EE3B-4561-BE9F-A9EEA3219452}" presName="negSpace" presStyleCnt="0"/>
      <dgm:spPr/>
    </dgm:pt>
    <dgm:pt modelId="{875A598B-B730-48C3-87FD-D46A5FEEAE6B}" type="pres">
      <dgm:prSet presAssocID="{A201CFAD-EE3B-4561-BE9F-A9EEA3219452}" presName="circle" presStyleLbl="node1" presStyleIdx="1" presStyleCnt="2"/>
      <dgm:spPr/>
      <dgm:t>
        <a:bodyPr/>
        <a:lstStyle/>
        <a:p>
          <a:endParaRPr lang="ru-RU"/>
        </a:p>
      </dgm:t>
    </dgm:pt>
  </dgm:ptLst>
  <dgm:cxnLst>
    <dgm:cxn modelId="{36095FC9-B31E-4E68-8DEB-CBD121F79FD7}" type="presOf" srcId="{5DE1EC73-C30F-4F34-B3BA-60BB30F0B450}" destId="{5BA51E98-B02B-4F6D-A206-E7AEDBBCFB06}" srcOrd="1" destOrd="0" presId="urn:microsoft.com/office/officeart/2005/8/layout/hList9"/>
    <dgm:cxn modelId="{D315A9B7-AE9E-484A-8029-BC7152AED956}" srcId="{D738F9E9-2C3E-4951-818F-A9FBAFA70CAF}" destId="{937D7EB5-22C3-4E4E-980D-C328203FEBEB}" srcOrd="0" destOrd="0" parTransId="{06AFBA5D-BB80-4164-970C-3344F5003DD7}" sibTransId="{1BE1848C-445F-4B62-86D0-7B0C4E95AC9E}"/>
    <dgm:cxn modelId="{ACEF0E70-1B88-480B-BAB8-86B992E0EF98}" srcId="{937D7EB5-22C3-4E4E-980D-C328203FEBEB}" destId="{3FE2DB21-DE83-482D-A951-363FB40BA896}" srcOrd="0" destOrd="0" parTransId="{6B68ADBD-2F25-42CE-99C7-FF932684B6EF}" sibTransId="{B25C77AF-3286-4776-B83A-5D1205ED2ACE}"/>
    <dgm:cxn modelId="{1D02DFA8-2E8B-46FB-8207-50712B862EEF}" type="presOf" srcId="{3FE2DB21-DE83-482D-A951-363FB40BA896}" destId="{E117C8EC-79C6-4A24-8D64-F41F31B9CAED}" srcOrd="1" destOrd="0" presId="urn:microsoft.com/office/officeart/2005/8/layout/hList9"/>
    <dgm:cxn modelId="{A56405AC-FB2A-4056-963C-CA8BD1BBD294}" type="presOf" srcId="{D738F9E9-2C3E-4951-818F-A9FBAFA70CAF}" destId="{64F2E1B6-B149-415E-B4EC-8D70FF62AF51}" srcOrd="0" destOrd="0" presId="urn:microsoft.com/office/officeart/2005/8/layout/hList9"/>
    <dgm:cxn modelId="{F88D5161-C80A-48E4-8EBC-02738C558C02}" type="presOf" srcId="{3FE2DB21-DE83-482D-A951-363FB40BA896}" destId="{EAFF990F-2B42-4728-B262-EC258F7EE6E8}" srcOrd="0" destOrd="0" presId="urn:microsoft.com/office/officeart/2005/8/layout/hList9"/>
    <dgm:cxn modelId="{C6BE951D-7655-4A7A-B25F-63178D7430E6}" type="presOf" srcId="{A201CFAD-EE3B-4561-BE9F-A9EEA3219452}" destId="{875A598B-B730-48C3-87FD-D46A5FEEAE6B}" srcOrd="0" destOrd="0" presId="urn:microsoft.com/office/officeart/2005/8/layout/hList9"/>
    <dgm:cxn modelId="{DA679619-EA4E-4789-BABE-ED57F296C851}" type="presOf" srcId="{937D7EB5-22C3-4E4E-980D-C328203FEBEB}" destId="{10EED8E1-5425-473E-92E0-827410E8767E}" srcOrd="0" destOrd="0" presId="urn:microsoft.com/office/officeart/2005/8/layout/hList9"/>
    <dgm:cxn modelId="{00D02F6E-5FEB-4BF5-BC01-322E7C0C9D0A}" srcId="{D738F9E9-2C3E-4951-818F-A9FBAFA70CAF}" destId="{A201CFAD-EE3B-4561-BE9F-A9EEA3219452}" srcOrd="1" destOrd="0" parTransId="{FADE9438-ABBC-4F0A-8D56-C726814CDBFD}" sibTransId="{E7BAE9DF-D2F1-4555-87B8-EADF26683F13}"/>
    <dgm:cxn modelId="{D8120D54-6D0D-4565-AC62-4179EE1E252A}" srcId="{A201CFAD-EE3B-4561-BE9F-A9EEA3219452}" destId="{5DE1EC73-C30F-4F34-B3BA-60BB30F0B450}" srcOrd="0" destOrd="0" parTransId="{71D1F213-7F13-4107-9349-DBED7C1E2E54}" sibTransId="{7D808FAA-6CB7-4D88-BC62-BC7C63782800}"/>
    <dgm:cxn modelId="{61CB2041-129C-4E44-B80A-2408314251A9}" type="presOf" srcId="{5DE1EC73-C30F-4F34-B3BA-60BB30F0B450}" destId="{BEEBDA66-ABB9-4EE9-B3CB-0FBF6C36042C}" srcOrd="0" destOrd="0" presId="urn:microsoft.com/office/officeart/2005/8/layout/hList9"/>
    <dgm:cxn modelId="{1DC43DB9-70F5-4B73-8061-AC16712A7108}" type="presParOf" srcId="{64F2E1B6-B149-415E-B4EC-8D70FF62AF51}" destId="{37620395-9637-4610-9E44-7B4FC25E6A90}" srcOrd="0" destOrd="0" presId="urn:microsoft.com/office/officeart/2005/8/layout/hList9"/>
    <dgm:cxn modelId="{AB0D79EF-83A1-43F0-A80C-BDC2179AD565}" type="presParOf" srcId="{64F2E1B6-B149-415E-B4EC-8D70FF62AF51}" destId="{8A845BCF-2D79-4F25-9F28-EE2FAB32736B}" srcOrd="1" destOrd="0" presId="urn:microsoft.com/office/officeart/2005/8/layout/hList9"/>
    <dgm:cxn modelId="{E0A0B5B6-120A-4C11-973B-C1FB5A45798B}" type="presParOf" srcId="{8A845BCF-2D79-4F25-9F28-EE2FAB32736B}" destId="{5A13B0E4-7329-4D77-BAED-D4E059BF4115}" srcOrd="0" destOrd="0" presId="urn:microsoft.com/office/officeart/2005/8/layout/hList9"/>
    <dgm:cxn modelId="{745D1A8A-A92A-4CB4-876F-0D4B0FB3F0E0}" type="presParOf" srcId="{8A845BCF-2D79-4F25-9F28-EE2FAB32736B}" destId="{866477E9-E8A4-4C7A-B79A-30DF8811A91F}" srcOrd="1" destOrd="0" presId="urn:microsoft.com/office/officeart/2005/8/layout/hList9"/>
    <dgm:cxn modelId="{709F8F62-B516-42D1-A341-CF0988142E30}" type="presParOf" srcId="{866477E9-E8A4-4C7A-B79A-30DF8811A91F}" destId="{EAFF990F-2B42-4728-B262-EC258F7EE6E8}" srcOrd="0" destOrd="0" presId="urn:microsoft.com/office/officeart/2005/8/layout/hList9"/>
    <dgm:cxn modelId="{D92A89CA-3313-4BD4-ADDD-4A8E298D8E82}" type="presParOf" srcId="{866477E9-E8A4-4C7A-B79A-30DF8811A91F}" destId="{E117C8EC-79C6-4A24-8D64-F41F31B9CAED}" srcOrd="1" destOrd="0" presId="urn:microsoft.com/office/officeart/2005/8/layout/hList9"/>
    <dgm:cxn modelId="{C9EE6AAF-70EA-4EC1-900C-4DD06B488D42}" type="presParOf" srcId="{64F2E1B6-B149-415E-B4EC-8D70FF62AF51}" destId="{1A5C3F90-5D61-4EB7-BBA4-A6A1F5CAD135}" srcOrd="2" destOrd="0" presId="urn:microsoft.com/office/officeart/2005/8/layout/hList9"/>
    <dgm:cxn modelId="{1E70ED94-1F74-48FE-A43E-31BBD2EE9857}" type="presParOf" srcId="{64F2E1B6-B149-415E-B4EC-8D70FF62AF51}" destId="{10EED8E1-5425-473E-92E0-827410E8767E}" srcOrd="3" destOrd="0" presId="urn:microsoft.com/office/officeart/2005/8/layout/hList9"/>
    <dgm:cxn modelId="{E1DAEE11-306E-4768-8E0A-6B5524608C9A}" type="presParOf" srcId="{64F2E1B6-B149-415E-B4EC-8D70FF62AF51}" destId="{77E7D2AB-CEE0-4EE0-8787-5CC61CE6A790}" srcOrd="4" destOrd="0" presId="urn:microsoft.com/office/officeart/2005/8/layout/hList9"/>
    <dgm:cxn modelId="{8CC7CE3C-4F29-48AF-84E6-CDD6A0307833}" type="presParOf" srcId="{64F2E1B6-B149-415E-B4EC-8D70FF62AF51}" destId="{C72678FD-7F26-46F4-86E6-C2D1176F73E3}" srcOrd="5" destOrd="0" presId="urn:microsoft.com/office/officeart/2005/8/layout/hList9"/>
    <dgm:cxn modelId="{885F3E41-296C-40F1-A741-AE2FC53CF197}" type="presParOf" srcId="{64F2E1B6-B149-415E-B4EC-8D70FF62AF51}" destId="{4FA55B1F-2ADF-4760-B10B-B9CBD2AE5280}" srcOrd="6" destOrd="0" presId="urn:microsoft.com/office/officeart/2005/8/layout/hList9"/>
    <dgm:cxn modelId="{F32E894C-84A8-4329-BD4C-DD9BD0AC22AB}" type="presParOf" srcId="{4FA55B1F-2ADF-4760-B10B-B9CBD2AE5280}" destId="{426092B5-3FEE-4CC8-8520-3C22415BB61F}" srcOrd="0" destOrd="0" presId="urn:microsoft.com/office/officeart/2005/8/layout/hList9"/>
    <dgm:cxn modelId="{0495AE70-9406-425A-8A49-C8DA071B6B2B}" type="presParOf" srcId="{4FA55B1F-2ADF-4760-B10B-B9CBD2AE5280}" destId="{59CBBD5B-2D8B-4554-9E11-290B6B3FC487}" srcOrd="1" destOrd="0" presId="urn:microsoft.com/office/officeart/2005/8/layout/hList9"/>
    <dgm:cxn modelId="{4DCEE0B0-A87B-44DE-8F37-3DAC695CF71E}" type="presParOf" srcId="{59CBBD5B-2D8B-4554-9E11-290B6B3FC487}" destId="{BEEBDA66-ABB9-4EE9-B3CB-0FBF6C36042C}" srcOrd="0" destOrd="0" presId="urn:microsoft.com/office/officeart/2005/8/layout/hList9"/>
    <dgm:cxn modelId="{183EF70C-CB73-4D6D-96E6-229572793FA6}" type="presParOf" srcId="{59CBBD5B-2D8B-4554-9E11-290B6B3FC487}" destId="{5BA51E98-B02B-4F6D-A206-E7AEDBBCFB06}" srcOrd="1" destOrd="0" presId="urn:microsoft.com/office/officeart/2005/8/layout/hList9"/>
    <dgm:cxn modelId="{06FF3AD9-697D-4F85-A76E-89352A566DD0}" type="presParOf" srcId="{64F2E1B6-B149-415E-B4EC-8D70FF62AF51}" destId="{C5F67230-8AC1-4FB8-852F-A42E84EE38C5}" srcOrd="7" destOrd="0" presId="urn:microsoft.com/office/officeart/2005/8/layout/hList9"/>
    <dgm:cxn modelId="{7D552C1A-7F6D-4128-95B6-399759B668A3}" type="presParOf" srcId="{64F2E1B6-B149-415E-B4EC-8D70FF62AF51}" destId="{875A598B-B730-48C3-87FD-D46A5FEEAE6B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481FA69-42A6-47E5-9F0D-B3869FE7512B}" type="doc">
      <dgm:prSet loTypeId="urn:microsoft.com/office/officeart/2011/layout/TabList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6B264673-672F-4D91-8EF1-4CFEBA04BCF0}">
      <dgm:prSet phldrT="[Текст]" custT="1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Специалисты ПП-сопровождения</a:t>
          </a:r>
          <a:endParaRPr lang="ru-RU" sz="2400" b="1" dirty="0">
            <a:solidFill>
              <a:schemeClr val="tx1"/>
            </a:solidFill>
          </a:endParaRPr>
        </a:p>
      </dgm:t>
    </dgm:pt>
    <dgm:pt modelId="{088510B1-724A-4BE1-9762-4F6F5B7F9237}" type="parTrans" cxnId="{8AEB4099-FA87-4DF5-AAC8-9BE816330773}">
      <dgm:prSet/>
      <dgm:spPr/>
      <dgm:t>
        <a:bodyPr/>
        <a:lstStyle/>
        <a:p>
          <a:endParaRPr lang="ru-RU"/>
        </a:p>
      </dgm:t>
    </dgm:pt>
    <dgm:pt modelId="{25DDBC85-F031-4EEA-8F0D-909403BC0BEE}" type="sibTrans" cxnId="{8AEB4099-FA87-4DF5-AAC8-9BE816330773}">
      <dgm:prSet/>
      <dgm:spPr/>
      <dgm:t>
        <a:bodyPr/>
        <a:lstStyle/>
        <a:p>
          <a:endParaRPr lang="ru-RU"/>
        </a:p>
      </dgm:t>
    </dgm:pt>
    <dgm:pt modelId="{6CAF304C-500F-4CAD-B81E-DF30A9271C3F}">
      <dgm:prSet phldrT="[Текст]" custT="1"/>
      <dgm:spPr/>
      <dgm:t>
        <a:bodyPr/>
        <a:lstStyle/>
        <a:p>
          <a:pPr algn="just"/>
          <a:r>
            <a:rPr lang="ru-RU" sz="3200" b="1" dirty="0" smtClean="0">
              <a:solidFill>
                <a:schemeClr val="tx1"/>
              </a:solidFill>
            </a:rPr>
            <a:t>Анализ эффективности планируемых результатов коррекционно-развивающей области:</a:t>
          </a:r>
          <a:endParaRPr lang="ru-RU" sz="3200" b="1" dirty="0">
            <a:solidFill>
              <a:schemeClr val="tx1"/>
            </a:solidFill>
          </a:endParaRPr>
        </a:p>
      </dgm:t>
    </dgm:pt>
    <dgm:pt modelId="{2F81040C-008A-4866-B753-EBB91A73D4BB}" type="parTrans" cxnId="{4E4C98E9-445A-4F05-8CAC-8B909F9130CA}">
      <dgm:prSet/>
      <dgm:spPr/>
      <dgm:t>
        <a:bodyPr/>
        <a:lstStyle/>
        <a:p>
          <a:endParaRPr lang="ru-RU"/>
        </a:p>
      </dgm:t>
    </dgm:pt>
    <dgm:pt modelId="{EB088526-B2AF-4084-9592-F3898B66AE22}" type="sibTrans" cxnId="{4E4C98E9-445A-4F05-8CAC-8B909F9130CA}">
      <dgm:prSet/>
      <dgm:spPr/>
      <dgm:t>
        <a:bodyPr/>
        <a:lstStyle/>
        <a:p>
          <a:endParaRPr lang="ru-RU"/>
        </a:p>
      </dgm:t>
    </dgm:pt>
    <dgm:pt modelId="{B1DA504A-7DBE-4DCC-B450-A1B884A80B1E}">
      <dgm:prSet phldrT="[Текст]" custT="1"/>
      <dgm:spPr/>
      <dgm:t>
        <a:bodyPr/>
        <a:lstStyle/>
        <a:p>
          <a:pPr algn="just"/>
          <a:r>
            <a:rPr lang="ru-RU" sz="3200" b="1" dirty="0" smtClean="0">
              <a:solidFill>
                <a:schemeClr val="tx1"/>
              </a:solidFill>
            </a:rPr>
            <a:t>Эффективность коррекционной работы по формированию социаль­но-бытовых навыков в целом имеет положительную динамику. Задачи формирования коммуникативных навыков достигнуты лишь частично.</a:t>
          </a:r>
          <a:endParaRPr lang="ru-RU" sz="3200" b="1" dirty="0">
            <a:solidFill>
              <a:schemeClr val="tx1"/>
            </a:solidFill>
          </a:endParaRPr>
        </a:p>
      </dgm:t>
    </dgm:pt>
    <dgm:pt modelId="{284D156B-7CE2-44BD-B47A-48F4BFF88773}" type="parTrans" cxnId="{6324CFA9-B3E6-442B-976A-B0E59C68F1BA}">
      <dgm:prSet/>
      <dgm:spPr/>
      <dgm:t>
        <a:bodyPr/>
        <a:lstStyle/>
        <a:p>
          <a:endParaRPr lang="ru-RU"/>
        </a:p>
      </dgm:t>
    </dgm:pt>
    <dgm:pt modelId="{A74D66B0-74D1-49F8-A092-4238D3DD77AF}" type="sibTrans" cxnId="{6324CFA9-B3E6-442B-976A-B0E59C68F1BA}">
      <dgm:prSet/>
      <dgm:spPr/>
      <dgm:t>
        <a:bodyPr/>
        <a:lstStyle/>
        <a:p>
          <a:endParaRPr lang="ru-RU"/>
        </a:p>
      </dgm:t>
    </dgm:pt>
    <dgm:pt modelId="{D331779B-01C2-4BA1-9867-FC2B53271403}" type="pres">
      <dgm:prSet presAssocID="{9481FA69-42A6-47E5-9F0D-B3869FE7512B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F1EA511-7357-45E5-8C82-3FEE4C70FB3F}" type="pres">
      <dgm:prSet presAssocID="{6B264673-672F-4D91-8EF1-4CFEBA04BCF0}" presName="composite" presStyleCnt="0"/>
      <dgm:spPr/>
    </dgm:pt>
    <dgm:pt modelId="{B42E5CC8-D6B2-4642-8783-C9A01D34FE6C}" type="pres">
      <dgm:prSet presAssocID="{6B264673-672F-4D91-8EF1-4CFEBA04BCF0}" presName="FirstChild" presStyleLbl="revTx" presStyleIdx="0" presStyleCnt="2" custScaleX="84666" custScaleY="1185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DF6A00-1031-41C1-89AA-C9B08A55E13D}" type="pres">
      <dgm:prSet presAssocID="{6B264673-672F-4D91-8EF1-4CFEBA04BCF0}" presName="Parent" presStyleLbl="alignNode1" presStyleIdx="0" presStyleCnt="1" custScaleX="122405" custScaleY="155588" custLinFactNeighborX="-715" custLinFactNeighborY="-21309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E17AA0-0E9A-4A33-89D2-48C96E5181A3}" type="pres">
      <dgm:prSet presAssocID="{6B264673-672F-4D91-8EF1-4CFEBA04BCF0}" presName="Accent" presStyleLbl="parChTrans1D1" presStyleIdx="0" presStyleCnt="1"/>
      <dgm:spPr/>
    </dgm:pt>
    <dgm:pt modelId="{E8C8E170-1FC0-45C1-970F-9D10D69B9582}" type="pres">
      <dgm:prSet presAssocID="{6B264673-672F-4D91-8EF1-4CFEBA04BCF0}" presName="Child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EB4099-FA87-4DF5-AAC8-9BE816330773}" srcId="{9481FA69-42A6-47E5-9F0D-B3869FE7512B}" destId="{6B264673-672F-4D91-8EF1-4CFEBA04BCF0}" srcOrd="0" destOrd="0" parTransId="{088510B1-724A-4BE1-9762-4F6F5B7F9237}" sibTransId="{25DDBC85-F031-4EEA-8F0D-909403BC0BEE}"/>
    <dgm:cxn modelId="{4E4C98E9-445A-4F05-8CAC-8B909F9130CA}" srcId="{6B264673-672F-4D91-8EF1-4CFEBA04BCF0}" destId="{6CAF304C-500F-4CAD-B81E-DF30A9271C3F}" srcOrd="0" destOrd="0" parTransId="{2F81040C-008A-4866-B753-EBB91A73D4BB}" sibTransId="{EB088526-B2AF-4084-9592-F3898B66AE22}"/>
    <dgm:cxn modelId="{A021B4A0-D447-48C3-A879-B15B19F5B2F4}" type="presOf" srcId="{6CAF304C-500F-4CAD-B81E-DF30A9271C3F}" destId="{B42E5CC8-D6B2-4642-8783-C9A01D34FE6C}" srcOrd="0" destOrd="0" presId="urn:microsoft.com/office/officeart/2011/layout/TabList"/>
    <dgm:cxn modelId="{7B5CFD54-9E25-4E71-A4D1-6863079E45B4}" type="presOf" srcId="{6B264673-672F-4D91-8EF1-4CFEBA04BCF0}" destId="{D0DF6A00-1031-41C1-89AA-C9B08A55E13D}" srcOrd="0" destOrd="0" presId="urn:microsoft.com/office/officeart/2011/layout/TabList"/>
    <dgm:cxn modelId="{6324CFA9-B3E6-442B-976A-B0E59C68F1BA}" srcId="{6B264673-672F-4D91-8EF1-4CFEBA04BCF0}" destId="{B1DA504A-7DBE-4DCC-B450-A1B884A80B1E}" srcOrd="1" destOrd="0" parTransId="{284D156B-7CE2-44BD-B47A-48F4BFF88773}" sibTransId="{A74D66B0-74D1-49F8-A092-4238D3DD77AF}"/>
    <dgm:cxn modelId="{B2C655C3-69CB-4659-A19C-752571BAB7A8}" type="presOf" srcId="{9481FA69-42A6-47E5-9F0D-B3869FE7512B}" destId="{D331779B-01C2-4BA1-9867-FC2B53271403}" srcOrd="0" destOrd="0" presId="urn:microsoft.com/office/officeart/2011/layout/TabList"/>
    <dgm:cxn modelId="{3C953FCB-1D1E-40EA-BE9F-978CF2F09CA6}" type="presOf" srcId="{B1DA504A-7DBE-4DCC-B450-A1B884A80B1E}" destId="{E8C8E170-1FC0-45C1-970F-9D10D69B9582}" srcOrd="0" destOrd="0" presId="urn:microsoft.com/office/officeart/2011/layout/TabList"/>
    <dgm:cxn modelId="{2D03E0D4-3E9C-4809-BFA9-EA9D8264A722}" type="presParOf" srcId="{D331779B-01C2-4BA1-9867-FC2B53271403}" destId="{9F1EA511-7357-45E5-8C82-3FEE4C70FB3F}" srcOrd="0" destOrd="0" presId="urn:microsoft.com/office/officeart/2011/layout/TabList"/>
    <dgm:cxn modelId="{EB63B983-A169-4936-9F93-B7074B2CDB00}" type="presParOf" srcId="{9F1EA511-7357-45E5-8C82-3FEE4C70FB3F}" destId="{B42E5CC8-D6B2-4642-8783-C9A01D34FE6C}" srcOrd="0" destOrd="0" presId="urn:microsoft.com/office/officeart/2011/layout/TabList"/>
    <dgm:cxn modelId="{4A169EBE-5677-4F43-9A1F-1E8E211BD9E3}" type="presParOf" srcId="{9F1EA511-7357-45E5-8C82-3FEE4C70FB3F}" destId="{D0DF6A00-1031-41C1-89AA-C9B08A55E13D}" srcOrd="1" destOrd="0" presId="urn:microsoft.com/office/officeart/2011/layout/TabList"/>
    <dgm:cxn modelId="{F76D76D4-B146-4F9E-AB47-25BD8655FF44}" type="presParOf" srcId="{9F1EA511-7357-45E5-8C82-3FEE4C70FB3F}" destId="{89E17AA0-0E9A-4A33-89D2-48C96E5181A3}" srcOrd="2" destOrd="0" presId="urn:microsoft.com/office/officeart/2011/layout/TabList"/>
    <dgm:cxn modelId="{F8521386-49ED-4909-A95E-25769D0D2202}" type="presParOf" srcId="{D331779B-01C2-4BA1-9867-FC2B53271403}" destId="{E8C8E170-1FC0-45C1-970F-9D10D69B9582}" srcOrd="1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1C4740-557C-49DE-8E47-774B58EE6616}">
      <dsp:nvSpPr>
        <dsp:cNvPr id="0" name=""/>
        <dsp:cNvSpPr/>
      </dsp:nvSpPr>
      <dsp:spPr>
        <a:xfrm>
          <a:off x="752716" y="1174758"/>
          <a:ext cx="3667757" cy="3199394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Систематическая специальная и психолого- педагогическая поддержка коллектива учителей, родителей, детского коллектива и самого обучающегося</a:t>
          </a:r>
          <a:endParaRPr lang="ru-RU" sz="2200" b="1" kern="1200" dirty="0"/>
        </a:p>
      </dsp:txBody>
      <dsp:txXfrm>
        <a:off x="1339557" y="1174758"/>
        <a:ext cx="3080916" cy="3199394"/>
      </dsp:txXfrm>
    </dsp:sp>
    <dsp:sp modelId="{F82894AC-1A2D-41AA-B9AB-846E952D3ABD}">
      <dsp:nvSpPr>
        <dsp:cNvPr id="0" name=""/>
        <dsp:cNvSpPr/>
      </dsp:nvSpPr>
      <dsp:spPr>
        <a:xfrm>
          <a:off x="0" y="170429"/>
          <a:ext cx="1511459" cy="151145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/>
            <a:t>Вариант 1 </a:t>
          </a:r>
          <a:endParaRPr lang="ru-RU" sz="2300" b="1" kern="1200" dirty="0" smtClean="0"/>
        </a:p>
      </dsp:txBody>
      <dsp:txXfrm>
        <a:off x="221348" y="391777"/>
        <a:ext cx="1068763" cy="1068763"/>
      </dsp:txXfrm>
    </dsp:sp>
    <dsp:sp modelId="{285B1B81-3629-4167-98AE-930635AC3A23}">
      <dsp:nvSpPr>
        <dsp:cNvPr id="0" name=""/>
        <dsp:cNvSpPr/>
      </dsp:nvSpPr>
      <dsp:spPr>
        <a:xfrm>
          <a:off x="4759793" y="1174773"/>
          <a:ext cx="3628414" cy="3229063"/>
        </a:xfrm>
        <a:prstGeom prst="rect">
          <a:avLst/>
        </a:prstGeom>
        <a:solidFill>
          <a:schemeClr val="accent5">
            <a:tint val="40000"/>
            <a:alpha val="90000"/>
            <a:hueOff val="-7391754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4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Обязательные и дополнительные коррекционно-развивающие курсы и подгрупповая и/или индивидуальная работа</a:t>
          </a:r>
          <a:endParaRPr lang="ru-RU" sz="2400" b="1" kern="1200" dirty="0"/>
        </a:p>
      </dsp:txBody>
      <dsp:txXfrm>
        <a:off x="5340339" y="1174773"/>
        <a:ext cx="3047868" cy="3229063"/>
      </dsp:txXfrm>
    </dsp:sp>
    <dsp:sp modelId="{788930B7-6BC2-400F-9B0F-EDD4A880BDF1}">
      <dsp:nvSpPr>
        <dsp:cNvPr id="0" name=""/>
        <dsp:cNvSpPr/>
      </dsp:nvSpPr>
      <dsp:spPr>
        <a:xfrm>
          <a:off x="4388786" y="61679"/>
          <a:ext cx="1511459" cy="1511459"/>
        </a:xfrm>
        <a:prstGeom prst="ellipse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/>
            <a:t>Вариант 2</a:t>
          </a:r>
          <a:r>
            <a:rPr lang="ru-RU" sz="2300" kern="1200" smtClean="0"/>
            <a:t> </a:t>
          </a:r>
          <a:endParaRPr lang="ru-RU" sz="2300" kern="1200" dirty="0"/>
        </a:p>
      </dsp:txBody>
      <dsp:txXfrm>
        <a:off x="4610134" y="283027"/>
        <a:ext cx="1068763" cy="10687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39F898-F23A-4BB7-9763-AA464C6D21E4}">
      <dsp:nvSpPr>
        <dsp:cNvPr id="0" name=""/>
        <dsp:cNvSpPr/>
      </dsp:nvSpPr>
      <dsp:spPr>
        <a:xfrm>
          <a:off x="287705" y="354996"/>
          <a:ext cx="2713211" cy="2259565"/>
        </a:xfrm>
        <a:prstGeom prst="rect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4585" t="238" r="13771" b="2857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BE919D-A4D8-4145-8B5E-77EAB9FDDBFD}">
      <dsp:nvSpPr>
        <dsp:cNvPr id="0" name=""/>
        <dsp:cNvSpPr/>
      </dsp:nvSpPr>
      <dsp:spPr>
        <a:xfrm>
          <a:off x="2565063" y="719038"/>
          <a:ext cx="1190195" cy="1238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5-12</a:t>
          </a:r>
          <a:endParaRPr lang="ru-RU" sz="3600" b="1" kern="1200" dirty="0"/>
        </a:p>
      </dsp:txBody>
      <dsp:txXfrm>
        <a:off x="2599923" y="753898"/>
        <a:ext cx="1120475" cy="1169038"/>
      </dsp:txXfrm>
    </dsp:sp>
    <dsp:sp modelId="{B055BE01-EA35-4BFA-B93C-86A9E496D08C}">
      <dsp:nvSpPr>
        <dsp:cNvPr id="0" name=""/>
        <dsp:cNvSpPr/>
      </dsp:nvSpPr>
      <dsp:spPr>
        <a:xfrm>
          <a:off x="188323" y="15920"/>
          <a:ext cx="2911976" cy="3662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ГРУППОВАЯ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188323" y="15920"/>
        <a:ext cx="2911976" cy="366207"/>
      </dsp:txXfrm>
    </dsp:sp>
    <dsp:sp modelId="{A19E32A9-7CDA-42E1-AF62-80FD59FCBAB6}">
      <dsp:nvSpPr>
        <dsp:cNvPr id="0" name=""/>
        <dsp:cNvSpPr/>
      </dsp:nvSpPr>
      <dsp:spPr>
        <a:xfrm>
          <a:off x="4130465" y="454652"/>
          <a:ext cx="2904271" cy="2126689"/>
        </a:xfrm>
        <a:prstGeom prst="rect">
          <a:avLst/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5890" t="1984" r="-60653" b="-51818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D31625-E2BE-432F-86D8-46764ADC14A3}">
      <dsp:nvSpPr>
        <dsp:cNvPr id="0" name=""/>
        <dsp:cNvSpPr/>
      </dsp:nvSpPr>
      <dsp:spPr>
        <a:xfrm>
          <a:off x="6503352" y="752257"/>
          <a:ext cx="1190195" cy="1238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7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2-4</a:t>
          </a:r>
          <a:endParaRPr lang="ru-RU" sz="3600" b="1" kern="1200" dirty="0"/>
        </a:p>
      </dsp:txBody>
      <dsp:txXfrm>
        <a:off x="6538212" y="787117"/>
        <a:ext cx="1120475" cy="1169038"/>
      </dsp:txXfrm>
    </dsp:sp>
    <dsp:sp modelId="{77F89B81-E989-4BC6-BEED-82388E28EF7F}">
      <dsp:nvSpPr>
        <dsp:cNvPr id="0" name=""/>
        <dsp:cNvSpPr/>
      </dsp:nvSpPr>
      <dsp:spPr>
        <a:xfrm>
          <a:off x="4120487" y="49139"/>
          <a:ext cx="2924225" cy="366207"/>
        </a:xfrm>
        <a:prstGeom prst="rect">
          <a:avLst/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ПОДГРУППОВАЯ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4120487" y="49139"/>
        <a:ext cx="2924225" cy="366207"/>
      </dsp:txXfrm>
    </dsp:sp>
    <dsp:sp modelId="{5A162356-1DF7-4B8B-9B32-DFF54C87AAA1}">
      <dsp:nvSpPr>
        <dsp:cNvPr id="0" name=""/>
        <dsp:cNvSpPr/>
      </dsp:nvSpPr>
      <dsp:spPr>
        <a:xfrm>
          <a:off x="1880617" y="3356669"/>
          <a:ext cx="4091014" cy="2126689"/>
        </a:xfrm>
        <a:prstGeom prst="rect">
          <a:avLst/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3579" t="-131795" r="-26545" b="-143499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1AA48C-31EA-490D-9DF7-2D781AF95373}">
      <dsp:nvSpPr>
        <dsp:cNvPr id="0" name=""/>
        <dsp:cNvSpPr/>
      </dsp:nvSpPr>
      <dsp:spPr>
        <a:xfrm>
          <a:off x="4846876" y="3654273"/>
          <a:ext cx="1190195" cy="1238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1</a:t>
          </a:r>
          <a:endParaRPr lang="ru-RU" sz="3600" b="1" kern="1200" dirty="0"/>
        </a:p>
      </dsp:txBody>
      <dsp:txXfrm>
        <a:off x="4881736" y="3689133"/>
        <a:ext cx="1120475" cy="1169038"/>
      </dsp:txXfrm>
    </dsp:sp>
    <dsp:sp modelId="{7E8D7579-FED9-423C-9763-E5899F6A0498}">
      <dsp:nvSpPr>
        <dsp:cNvPr id="0" name=""/>
        <dsp:cNvSpPr/>
      </dsp:nvSpPr>
      <dsp:spPr>
        <a:xfrm>
          <a:off x="1844799" y="2951155"/>
          <a:ext cx="4162649" cy="366207"/>
        </a:xfrm>
        <a:prstGeom prst="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ИНДИВИДУАЛЬНАЯ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1844799" y="2951155"/>
        <a:ext cx="4162649" cy="3662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FF990F-2B42-4728-B262-EC258F7EE6E8}">
      <dsp:nvSpPr>
        <dsp:cNvPr id="0" name=""/>
        <dsp:cNvSpPr/>
      </dsp:nvSpPr>
      <dsp:spPr>
        <a:xfrm>
          <a:off x="1397805" y="763780"/>
          <a:ext cx="2617815" cy="174608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0" rIns="177800" bIns="1778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Нет продвижения</a:t>
          </a:r>
          <a:endParaRPr lang="ru-RU" sz="2500" b="1" kern="1200" dirty="0"/>
        </a:p>
      </dsp:txBody>
      <dsp:txXfrm>
        <a:off x="1816655" y="763780"/>
        <a:ext cx="2198964" cy="1746082"/>
      </dsp:txXfrm>
    </dsp:sp>
    <dsp:sp modelId="{10EED8E1-5425-473E-92E0-827410E8767E}">
      <dsp:nvSpPr>
        <dsp:cNvPr id="0" name=""/>
        <dsp:cNvSpPr/>
      </dsp:nvSpPr>
      <dsp:spPr>
        <a:xfrm>
          <a:off x="1636" y="65696"/>
          <a:ext cx="1745210" cy="174521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chemeClr val="tx1"/>
              </a:solidFill>
            </a:rPr>
            <a:t>О баллов</a:t>
          </a:r>
          <a:endParaRPr lang="ru-RU" sz="3100" b="1" kern="1200" dirty="0">
            <a:solidFill>
              <a:schemeClr val="tx1"/>
            </a:solidFill>
          </a:endParaRPr>
        </a:p>
      </dsp:txBody>
      <dsp:txXfrm>
        <a:off x="257216" y="321276"/>
        <a:ext cx="1234050" cy="1234050"/>
      </dsp:txXfrm>
    </dsp:sp>
    <dsp:sp modelId="{BEEBDA66-ABB9-4EE9-B3CB-0FBF6C36042C}">
      <dsp:nvSpPr>
        <dsp:cNvPr id="0" name=""/>
        <dsp:cNvSpPr/>
      </dsp:nvSpPr>
      <dsp:spPr>
        <a:xfrm>
          <a:off x="5760830" y="763780"/>
          <a:ext cx="2617815" cy="1746082"/>
        </a:xfrm>
        <a:prstGeom prst="rect">
          <a:avLst/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0" rIns="177800" bIns="1778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Минимальное продвижение</a:t>
          </a:r>
          <a:endParaRPr lang="ru-RU" sz="2500" b="1" kern="1200" dirty="0"/>
        </a:p>
      </dsp:txBody>
      <dsp:txXfrm>
        <a:off x="6179681" y="763780"/>
        <a:ext cx="2198964" cy="1746082"/>
      </dsp:txXfrm>
    </dsp:sp>
    <dsp:sp modelId="{875A598B-B730-48C3-87FD-D46A5FEEAE6B}">
      <dsp:nvSpPr>
        <dsp:cNvPr id="0" name=""/>
        <dsp:cNvSpPr/>
      </dsp:nvSpPr>
      <dsp:spPr>
        <a:xfrm>
          <a:off x="4364662" y="65696"/>
          <a:ext cx="1745210" cy="1745210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chemeClr val="tx1"/>
              </a:solidFill>
            </a:rPr>
            <a:t>1 балл</a:t>
          </a:r>
          <a:endParaRPr lang="ru-RU" sz="3100" b="1" kern="1200" dirty="0">
            <a:solidFill>
              <a:schemeClr val="tx1"/>
            </a:solidFill>
          </a:endParaRPr>
        </a:p>
      </dsp:txBody>
      <dsp:txXfrm>
        <a:off x="4620242" y="321276"/>
        <a:ext cx="1234050" cy="12340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FF990F-2B42-4728-B262-EC258F7EE6E8}">
      <dsp:nvSpPr>
        <dsp:cNvPr id="0" name=""/>
        <dsp:cNvSpPr/>
      </dsp:nvSpPr>
      <dsp:spPr>
        <a:xfrm>
          <a:off x="1413808" y="950821"/>
          <a:ext cx="2647787" cy="1766074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84912" rIns="184912" bIns="184912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Среднее продвижение</a:t>
          </a:r>
          <a:endParaRPr lang="ru-RU" sz="2600" b="1" kern="1200" dirty="0"/>
        </a:p>
      </dsp:txBody>
      <dsp:txXfrm>
        <a:off x="1837454" y="950821"/>
        <a:ext cx="2224141" cy="1766074"/>
      </dsp:txXfrm>
    </dsp:sp>
    <dsp:sp modelId="{10EED8E1-5425-473E-92E0-827410E8767E}">
      <dsp:nvSpPr>
        <dsp:cNvPr id="0" name=""/>
        <dsp:cNvSpPr/>
      </dsp:nvSpPr>
      <dsp:spPr>
        <a:xfrm>
          <a:off x="1655" y="244744"/>
          <a:ext cx="1765191" cy="176519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>
              <a:solidFill>
                <a:schemeClr val="tx1"/>
              </a:solidFill>
            </a:rPr>
            <a:t>2  балла</a:t>
          </a:r>
          <a:endParaRPr lang="ru-RU" sz="3800" b="1" kern="1200" dirty="0">
            <a:solidFill>
              <a:schemeClr val="tx1"/>
            </a:solidFill>
          </a:endParaRPr>
        </a:p>
      </dsp:txBody>
      <dsp:txXfrm>
        <a:off x="260161" y="503250"/>
        <a:ext cx="1248179" cy="1248179"/>
      </dsp:txXfrm>
    </dsp:sp>
    <dsp:sp modelId="{BEEBDA66-ABB9-4EE9-B3CB-0FBF6C36042C}">
      <dsp:nvSpPr>
        <dsp:cNvPr id="0" name=""/>
        <dsp:cNvSpPr/>
      </dsp:nvSpPr>
      <dsp:spPr>
        <a:xfrm>
          <a:off x="5826787" y="950821"/>
          <a:ext cx="2647787" cy="1766074"/>
        </a:xfrm>
        <a:prstGeom prst="rect">
          <a:avLst/>
        </a:prstGeom>
        <a:solidFill>
          <a:schemeClr val="accent5">
            <a:tint val="40000"/>
            <a:alpha val="90000"/>
            <a:hueOff val="-7391754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4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84912" rIns="184912" bIns="184912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Значительное  продвижение</a:t>
          </a:r>
          <a:endParaRPr lang="ru-RU" sz="2600" b="1" kern="1200" dirty="0"/>
        </a:p>
      </dsp:txBody>
      <dsp:txXfrm>
        <a:off x="6250433" y="950821"/>
        <a:ext cx="2224141" cy="1766074"/>
      </dsp:txXfrm>
    </dsp:sp>
    <dsp:sp modelId="{875A598B-B730-48C3-87FD-D46A5FEEAE6B}">
      <dsp:nvSpPr>
        <dsp:cNvPr id="0" name=""/>
        <dsp:cNvSpPr/>
      </dsp:nvSpPr>
      <dsp:spPr>
        <a:xfrm>
          <a:off x="4414634" y="244744"/>
          <a:ext cx="1765191" cy="1765191"/>
        </a:xfrm>
        <a:prstGeom prst="ellipse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smtClean="0">
              <a:solidFill>
                <a:schemeClr val="tx1"/>
              </a:solidFill>
            </a:rPr>
            <a:t>3 балла</a:t>
          </a:r>
          <a:endParaRPr lang="ru-RU" sz="3800" b="1" kern="1200" dirty="0">
            <a:solidFill>
              <a:schemeClr val="tx1"/>
            </a:solidFill>
          </a:endParaRPr>
        </a:p>
      </dsp:txBody>
      <dsp:txXfrm>
        <a:off x="4673140" y="503250"/>
        <a:ext cx="1248179" cy="124817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17AA0-0E9A-4A33-89D2-48C96E5181A3}">
      <dsp:nvSpPr>
        <dsp:cNvPr id="0" name=""/>
        <dsp:cNvSpPr/>
      </dsp:nvSpPr>
      <dsp:spPr>
        <a:xfrm>
          <a:off x="128981" y="1916320"/>
          <a:ext cx="8856617" cy="0"/>
        </a:xfrm>
        <a:prstGeom prst="line">
          <a:avLst/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2E5CC8-D6B2-4642-8783-C9A01D34FE6C}">
      <dsp:nvSpPr>
        <dsp:cNvPr id="0" name=""/>
        <dsp:cNvSpPr/>
      </dsp:nvSpPr>
      <dsp:spPr>
        <a:xfrm>
          <a:off x="2934188" y="280449"/>
          <a:ext cx="5548922" cy="17744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just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Анализ эффективности планируемых результатов коррекционно-развивающей области: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2934188" y="280449"/>
        <a:ext cx="5548922" cy="1774459"/>
      </dsp:txXfrm>
    </dsp:sp>
    <dsp:sp modelId="{D0DF6A00-1031-41C1-89AA-C9B08A55E13D}">
      <dsp:nvSpPr>
        <dsp:cNvPr id="0" name=""/>
        <dsp:cNvSpPr/>
      </dsp:nvSpPr>
      <dsp:spPr>
        <a:xfrm>
          <a:off x="-128981" y="0"/>
          <a:ext cx="2818644" cy="2329591"/>
        </a:xfrm>
        <a:prstGeom prst="round2SameRect">
          <a:avLst>
            <a:gd name="adj1" fmla="val 16670"/>
            <a:gd name="adj2" fmla="val 0"/>
          </a:avLst>
        </a:prstGeom>
        <a:solidFill>
          <a:srgbClr val="FFC000">
            <a:alpha val="90000"/>
          </a:srgb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Специалисты ПП-сопровождения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-15239" y="113742"/>
        <a:ext cx="2591160" cy="2215849"/>
      </dsp:txXfrm>
    </dsp:sp>
    <dsp:sp modelId="{E8C8E170-1FC0-45C1-970F-9D10D69B9582}">
      <dsp:nvSpPr>
        <dsp:cNvPr id="0" name=""/>
        <dsp:cNvSpPr/>
      </dsp:nvSpPr>
      <dsp:spPr>
        <a:xfrm>
          <a:off x="0" y="2332474"/>
          <a:ext cx="8856617" cy="2995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b="1" kern="1200" dirty="0" smtClean="0">
              <a:solidFill>
                <a:schemeClr val="tx1"/>
              </a:solidFill>
            </a:rPr>
            <a:t>Эффективность коррекционной работы по формированию социаль­но-бытовых навыков в целом имеет положительную динамику. Задачи формирования коммуникативных навыков достигнуты лишь частично.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0" y="2332474"/>
        <a:ext cx="8856617" cy="29950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TabList">
  <dgm:title val="Список вкладок"/>
  <dgm:desc val="Служит для отображения непоследовательных или сгруппированных блоков данных. Рекомендуется использовать для списков с текстом уровня 1 небольшого объема. Первый текст уровня 2 отображается рядом с текстом уровня 1, а остальной текст уровня 2 — под текстом уровня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E89F4-0C53-4194-A421-8F82BC641314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2B731-4766-4730-88DC-5747FA512E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067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430D3-CA75-4FA6-991A-C457DA42DA9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080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430D3-CA75-4FA6-991A-C457DA42DA9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9694" y="3189381"/>
            <a:ext cx="5692204" cy="788332"/>
          </a:xfrm>
        </p:spPr>
        <p:txBody>
          <a:bodyPr>
            <a:noAutofit/>
          </a:bodyPr>
          <a:lstStyle/>
          <a:p>
            <a:r>
              <a:rPr lang="ru-RU" sz="3200" b="1" i="1" dirty="0"/>
              <a:t>Комплексный подход к реализации  современных коррекционно-развивающих технологий, 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i="1" dirty="0"/>
              <a:t>техник и приёмов в работе педагога-психолога с обучающимися с ОВЗ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91162" y="4751162"/>
            <a:ext cx="37762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ГБОУ Лицей № 1451</a:t>
            </a: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1417" y="133106"/>
            <a:ext cx="6973943" cy="88579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ЛИСТ КОРРЕКЦИОННЫХ ЗАНЯТИЙ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82680626"/>
              </p:ext>
            </p:extLst>
          </p:nvPr>
        </p:nvGraphicFramePr>
        <p:xfrm>
          <a:off x="448909" y="1096912"/>
          <a:ext cx="8437514" cy="5239493"/>
        </p:xfrm>
        <a:graphic>
          <a:graphicData uri="http://schemas.openxmlformats.org/drawingml/2006/table">
            <a:tbl>
              <a:tblPr firstRow="1" firstCol="1" bandRow="1">
                <a:tableStyleId>{1E171933-4619-4E11-9A3F-F7608DF75F80}</a:tableStyleId>
              </a:tblPr>
              <a:tblGrid>
                <a:gridCol w="3130447"/>
                <a:gridCol w="676246"/>
                <a:gridCol w="372660"/>
                <a:gridCol w="1685482"/>
                <a:gridCol w="735051"/>
                <a:gridCol w="1837628"/>
              </a:tblGrid>
              <a:tr h="793865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Фамилия, имя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65" marR="5896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Класс/группа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65" marR="5896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Возраст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65" marR="58965" marT="0" marB="0"/>
                </a:tc>
              </a:tr>
              <a:tr h="12582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Основание проведения коррекционных занятий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65" marR="58965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Заключение  ЦПМПК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Заключение №                 от____20__ г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65" marR="5896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Решение </a:t>
                      </a:r>
                      <a:r>
                        <a:rPr lang="ru-RU" sz="1800" dirty="0" err="1">
                          <a:effectLst/>
                        </a:rPr>
                        <a:t>ППк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Протокол №         от ______ 20__ г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65" marR="5896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01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Программа </a:t>
                      </a:r>
                    </a:p>
                  </a:txBody>
                  <a:tcPr marL="58965" marR="58965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65" marR="5896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80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Цель коррекционных занятий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65" marR="58965" marT="0" marB="0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65" marR="5896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05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Специалист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65" marR="58965" marT="0" marB="0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65" marR="5896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053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Организация занятий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65" marR="5896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9101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Количество занятий: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65" marR="5896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Форма проведения:   индивидуальная / </a:t>
                      </a:r>
                      <a:r>
                        <a:rPr lang="ru-RU" sz="1800" dirty="0" err="1">
                          <a:effectLst/>
                        </a:rPr>
                        <a:t>минигрупповая</a:t>
                      </a:r>
                      <a:r>
                        <a:rPr lang="ru-RU" sz="1800" dirty="0">
                          <a:effectLst/>
                        </a:rPr>
                        <a:t> / групповая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65" marR="5896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9101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Режим занятий:        раз(а) в неделю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65" marR="5896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Продолжительность занятия:                  минут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65" marR="5896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038570" y="131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145" name="Рисунок 2" descr="LOGOTIP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09" y="194800"/>
            <a:ext cx="639763" cy="639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73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mkrf.ru/upload/iblock/ef9/ef978bedc8e058636a3219c359017ed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210" y="3892253"/>
            <a:ext cx="4217438" cy="235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7571" y="2927030"/>
            <a:ext cx="52833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Промежуточное и итоговое оценивание </a:t>
            </a:r>
            <a:r>
              <a:rPr lang="ru-RU" sz="2800" b="1" dirty="0" smtClean="0"/>
              <a:t>эффективности КРР</a:t>
            </a:r>
            <a:endParaRPr lang="ru-RU" sz="2800" b="1" dirty="0"/>
          </a:p>
        </p:txBody>
      </p:sp>
      <p:sp>
        <p:nvSpPr>
          <p:cNvPr id="5" name="Заголовок 4"/>
          <p:cNvSpPr txBox="1">
            <a:spLocks/>
          </p:cNvSpPr>
          <p:nvPr/>
        </p:nvSpPr>
        <p:spPr>
          <a:xfrm>
            <a:off x="115910" y="1"/>
            <a:ext cx="8937938" cy="10560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smtClean="0">
                <a:solidFill>
                  <a:schemeClr val="tx1"/>
                </a:solidFill>
              </a:rPr>
              <a:t>Психолого-педагогический консилиум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3335" y="1926542"/>
            <a:ext cx="3013657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Наличие / отсутствие динамики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97929" y="1201324"/>
            <a:ext cx="4252176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Решение вопроса о продолжении  работы по ИОМ или изменению маршрута</a:t>
            </a:r>
            <a:endParaRPr lang="ru-RU" sz="2400" b="1" dirty="0"/>
          </a:p>
        </p:txBody>
      </p:sp>
      <p:sp>
        <p:nvSpPr>
          <p:cNvPr id="14" name="Стрелка вправо 13"/>
          <p:cNvSpPr/>
          <p:nvPr/>
        </p:nvSpPr>
        <p:spPr>
          <a:xfrm>
            <a:off x="3516319" y="2099724"/>
            <a:ext cx="978408" cy="484632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84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7081145"/>
              </p:ext>
            </p:extLst>
          </p:nvPr>
        </p:nvGraphicFramePr>
        <p:xfrm>
          <a:off x="296214" y="1856970"/>
          <a:ext cx="8577329" cy="4272404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3049129"/>
                <a:gridCol w="2050905"/>
                <a:gridCol w="1700847"/>
                <a:gridCol w="1776448"/>
              </a:tblGrid>
              <a:tr h="67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r>
                        <a:rPr lang="ru-RU" sz="1800" dirty="0" smtClean="0">
                          <a:effectLst/>
                        </a:rPr>
                        <a:t>Задачи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9" marR="542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продвижения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9" marR="542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Положительная</a:t>
                      </a:r>
                      <a:r>
                        <a:rPr lang="ru-RU" sz="18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динамика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9" marR="542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Дефициты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9" marR="54249" marT="0" marB="0"/>
                </a:tc>
              </a:tr>
              <a:tr h="12982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800" b="1" dirty="0" smtClean="0">
                          <a:latin typeface="+mn-lt"/>
                        </a:rPr>
                        <a:t>Формирование, развитие и коррекция коммуникативных навыков и продуктивного взаимодействия</a:t>
                      </a:r>
                      <a:endParaRPr lang="ru-RU" sz="18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балла (значительное продвижение)</a:t>
                      </a:r>
                      <a:endParaRPr lang="ru-RU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9" marR="542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9" marR="542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9" marR="54249" marT="0" marB="0"/>
                </a:tc>
              </a:tr>
              <a:tr h="5533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800" b="1" dirty="0" smtClean="0">
                          <a:latin typeface="+mn-lt"/>
                        </a:rPr>
                        <a:t>Коррекция и развитие эмоциональной сферы</a:t>
                      </a:r>
                      <a:endParaRPr lang="ru-RU" sz="18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балла (среднее)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9" marR="542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9" marR="542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9" marR="54249" marT="0" marB="0"/>
                </a:tc>
              </a:tr>
              <a:tr h="6204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800" b="1" dirty="0" smtClean="0">
                          <a:latin typeface="+mn-lt"/>
                        </a:rPr>
                        <a:t>Развитие навыков </a:t>
                      </a:r>
                      <a:r>
                        <a:rPr lang="ru-RU" sz="1800" b="1" dirty="0" err="1" smtClean="0">
                          <a:latin typeface="+mn-lt"/>
                        </a:rPr>
                        <a:t>саморегуляции</a:t>
                      </a:r>
                      <a:endParaRPr lang="ru-RU" sz="18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 (минимальное)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9" marR="542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9" marR="542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9" marR="54249" marT="0" marB="0"/>
                </a:tc>
              </a:tr>
              <a:tr h="804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Формирование</a:t>
                      </a:r>
                      <a:r>
                        <a:rPr lang="ru-RU" sz="1800" baseline="0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 адаптивных форм поведения</a:t>
                      </a:r>
                      <a:endParaRPr lang="ru-RU" sz="18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 (нет продвижения)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9" marR="542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9" marR="542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9" marR="54249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6214" y="103032"/>
            <a:ext cx="8603087" cy="1672584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ДИНАМИЧЕСКИЙ ЛИСТ ДЛЯ ОЦЕНКИ ЭФФЕКТИВНОСТИ ПСИХОЛОГО-ПСИХОЛОГИЧЕСКОГО СОПРОВОЖДЕНИЯ ОБУЧАЮЩЕГОСЯ с ОВЗ и/или инвалидностью</a:t>
            </a:r>
          </a:p>
        </p:txBody>
      </p:sp>
    </p:spTree>
    <p:extLst>
      <p:ext uri="{BB962C8B-B14F-4D97-AF65-F5344CB8AC3E}">
        <p14:creationId xmlns:p14="http://schemas.microsoft.com/office/powerpoint/2010/main" val="256770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1364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Возможная система оценивания динамики 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07519926"/>
              </p:ext>
            </p:extLst>
          </p:nvPr>
        </p:nvGraphicFramePr>
        <p:xfrm>
          <a:off x="390229" y="1064654"/>
          <a:ext cx="8380283" cy="2575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24574114"/>
              </p:ext>
            </p:extLst>
          </p:nvPr>
        </p:nvGraphicFramePr>
        <p:xfrm>
          <a:off x="332919" y="3451180"/>
          <a:ext cx="8476230" cy="2961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2553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61" y="133106"/>
            <a:ext cx="8306333" cy="104722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Заключение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ППк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по оценке динамики достижений обучающегося с ОВЗ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871598118"/>
              </p:ext>
            </p:extLst>
          </p:nvPr>
        </p:nvGraphicFramePr>
        <p:xfrm>
          <a:off x="156754" y="1370874"/>
          <a:ext cx="8856617" cy="5330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321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37316" y="3348507"/>
            <a:ext cx="7772400" cy="1403797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b="1" dirty="0" smtClean="0"/>
              <a:t>Основные направления деятельности педагога-психолога при реализации Программы коррекционной работы, формы организации коррекционно-развивающей работы педагога-психолога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err="1"/>
              <a:t>Наринян</a:t>
            </a:r>
            <a:r>
              <a:rPr lang="ru-RU" b="1" dirty="0"/>
              <a:t> Анна Сергеевна</a:t>
            </a:r>
            <a:r>
              <a:rPr lang="ru-RU" i="1" dirty="0"/>
              <a:t>, заместитель директора по УВР ГБОУ Лицей № 1451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59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5910" y="1"/>
            <a:ext cx="8937938" cy="1056067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Психолого-педагогический консилиум</a:t>
            </a:r>
          </a:p>
        </p:txBody>
      </p:sp>
      <p:pic>
        <p:nvPicPr>
          <p:cNvPr id="1026" name="Picture 2" descr="http://mkrf.ru/upload/iblock/ef9/ef978bedc8e058636a3219c359017ed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362" y="4032504"/>
            <a:ext cx="4217438" cy="235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64965" y="2758834"/>
            <a:ext cx="49968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ysClr val="windowText" lastClr="000000"/>
                </a:solidFill>
              </a:rPr>
              <a:t>Коллегиальное обсуждение предложений куратора по организации КР </a:t>
            </a:r>
            <a:r>
              <a:rPr lang="ru-RU" sz="2400" b="1" dirty="0" smtClean="0">
                <a:solidFill>
                  <a:sysClr val="windowText" lastClr="000000"/>
                </a:solidFill>
              </a:rPr>
              <a:t>работы</a:t>
            </a:r>
            <a:endParaRPr lang="ru-RU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73394" y="1108415"/>
            <a:ext cx="3920882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/>
              <a:t>Целевые ориентиры КРР: </a:t>
            </a:r>
            <a:endParaRPr lang="ru-RU" sz="2400" b="1" dirty="0" smtClean="0"/>
          </a:p>
          <a:p>
            <a:pPr algn="ctr">
              <a:buNone/>
            </a:pPr>
            <a:r>
              <a:rPr lang="ru-RU" sz="2400" dirty="0" smtClean="0"/>
              <a:t>направление</a:t>
            </a:r>
            <a:r>
              <a:rPr lang="ru-RU" sz="2400" dirty="0"/>
              <a:t>, цели и задачи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7426" y="2125433"/>
            <a:ext cx="2411936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/>
              <a:t>Программы курсов: </a:t>
            </a:r>
          </a:p>
          <a:p>
            <a:pPr>
              <a:buNone/>
            </a:pPr>
            <a:r>
              <a:rPr lang="ru-RU" sz="2400" dirty="0"/>
              <a:t>подбор и проектирование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7426" y="4137654"/>
            <a:ext cx="2717442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/>
              <a:t>Распределение детей </a:t>
            </a:r>
            <a:endParaRPr lang="ru-RU" sz="2400" b="1" dirty="0" smtClean="0"/>
          </a:p>
          <a:p>
            <a:pPr algn="ctr">
              <a:buNone/>
            </a:pPr>
            <a:r>
              <a:rPr lang="ru-RU" sz="2400" b="1" dirty="0" smtClean="0"/>
              <a:t>по </a:t>
            </a:r>
            <a:r>
              <a:rPr lang="ru-RU" sz="2400" b="1" dirty="0"/>
              <a:t>курсам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602310" y="1186520"/>
            <a:ext cx="3271234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/>
              <a:t>Условия реализации: </a:t>
            </a:r>
          </a:p>
          <a:p>
            <a:pPr algn="ctr">
              <a:buNone/>
            </a:pPr>
            <a:r>
              <a:rPr lang="ru-RU" sz="2000" dirty="0"/>
              <a:t>сроки, формы, режим, обеспечение и т.д.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668011" y="2620335"/>
            <a:ext cx="2305319" cy="2677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/>
              <a:t>Распределение нагрузки специалистов </a:t>
            </a:r>
            <a:r>
              <a:rPr lang="ru-RU" sz="2400" dirty="0"/>
              <a:t>и инициирование привлечения «внешних» ресурсов</a:t>
            </a:r>
          </a:p>
        </p:txBody>
      </p:sp>
    </p:spTree>
    <p:extLst>
      <p:ext uri="{BB962C8B-B14F-4D97-AF65-F5344CB8AC3E}">
        <p14:creationId xmlns:p14="http://schemas.microsoft.com/office/powerpoint/2010/main" val="419874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07390" y="115911"/>
            <a:ext cx="7839635" cy="133773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/>
              <a:t>Требования  по ФГОС ОВЗ к КРР в вариантах АООП 1 и 2</a:t>
            </a:r>
            <a:endParaRPr lang="ru-RU" b="1" dirty="0"/>
          </a:p>
        </p:txBody>
      </p:sp>
      <p:graphicFrame>
        <p:nvGraphicFramePr>
          <p:cNvPr id="9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3752709"/>
              </p:ext>
            </p:extLst>
          </p:nvPr>
        </p:nvGraphicFramePr>
        <p:xfrm>
          <a:off x="347730" y="1442435"/>
          <a:ext cx="8480738" cy="4876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169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Психолого-педагогическое сопровождение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Психолого-педагогическая поддержка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" y="2434107"/>
            <a:ext cx="4114800" cy="4163244"/>
          </a:xfrm>
        </p:spPr>
        <p:txBody>
          <a:bodyPr>
            <a:normAutofit fontScale="47500" lnSpcReduction="20000"/>
          </a:bodyPr>
          <a:lstStyle/>
          <a:p>
            <a:pPr lvl="0" algn="just"/>
            <a:r>
              <a:rPr lang="ru-RU" sz="2900" b="1" dirty="0" smtClean="0"/>
              <a:t>помощь в формировании полноценных социальных (жизненных) компетенций обучающихся с ОВЗ;</a:t>
            </a:r>
          </a:p>
          <a:p>
            <a:pPr lvl="0" algn="just"/>
            <a:r>
              <a:rPr lang="ru-RU" sz="2900" b="1" dirty="0" smtClean="0"/>
              <a:t>развитие адекватных отношений между обучающимся с ОВЗ и другими субъектами образовательных отношений  (педагогами, одноклассниками, другими обучающимися, родителями);</a:t>
            </a:r>
          </a:p>
          <a:p>
            <a:pPr lvl="0" algn="just"/>
            <a:r>
              <a:rPr lang="ru-RU" sz="2900" b="1" dirty="0" smtClean="0"/>
              <a:t>работу по профилактике и разрешению межличностных конфликтов в классе с обучающимися с ОВЗ, образовательной организации;</a:t>
            </a:r>
          </a:p>
          <a:p>
            <a:pPr lvl="0" algn="just"/>
            <a:r>
              <a:rPr lang="ru-RU" sz="2900" b="1" dirty="0" smtClean="0"/>
              <a:t>работу по созданию психологически комфортного и безопасного образовательного пространства для обучающихся с ОВЗ, поддержание эмоционально-комфортной обстановки;</a:t>
            </a:r>
          </a:p>
          <a:p>
            <a:pPr lvl="0" algn="just"/>
            <a:r>
              <a:rPr lang="ru-RU" sz="2900" b="1" dirty="0" smtClean="0"/>
              <a:t>создание условий успешного овладения учебной деятельностью с целью предупреждения негативного отношения обучающегося с ОВЗ к ситуации школьного обучения в целом.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Специальная поддержка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lvl="0" algn="just"/>
            <a:r>
              <a:rPr lang="ru-RU" sz="1600" b="1" dirty="0"/>
              <a:t> удовлетворение особых образовательных потребностей обучающихся с </a:t>
            </a:r>
            <a:r>
              <a:rPr lang="ru-RU" sz="1600" b="1" dirty="0" smtClean="0"/>
              <a:t>ОВЗ; </a:t>
            </a:r>
          </a:p>
          <a:p>
            <a:pPr lvl="0" algn="just"/>
            <a:r>
              <a:rPr lang="ru-RU" sz="1600" b="1" dirty="0"/>
              <a:t>коррекционная помощь в овладении базовым содержанием обучения; </a:t>
            </a:r>
            <a:endParaRPr lang="ru-RU" sz="1600" b="1" dirty="0" smtClean="0"/>
          </a:p>
          <a:p>
            <a:pPr lvl="0" algn="just"/>
            <a:r>
              <a:rPr lang="ru-RU" sz="1600" b="1" dirty="0" smtClean="0"/>
              <a:t>развитие </a:t>
            </a:r>
            <a:r>
              <a:rPr lang="ru-RU" sz="1600" b="1" dirty="0"/>
              <a:t>эмоционально-личностной сферы и коррекция ее недостатков; </a:t>
            </a:r>
            <a:endParaRPr lang="ru-RU" sz="1600" b="1" dirty="0" smtClean="0"/>
          </a:p>
          <a:p>
            <a:pPr lvl="0" algn="just"/>
            <a:r>
              <a:rPr lang="ru-RU" sz="1600" b="1" dirty="0"/>
              <a:t>Развитие познавательной деятельности и целенаправленное формирование высших психических функций; формирование произвольной регуляции деятельности </a:t>
            </a:r>
            <a:r>
              <a:rPr lang="ru-RU" sz="1600" b="1" dirty="0" smtClean="0"/>
              <a:t>и поведения</a:t>
            </a:r>
            <a:r>
              <a:rPr lang="ru-RU" sz="1600" b="1" dirty="0"/>
              <a:t>; </a:t>
            </a:r>
            <a:endParaRPr lang="ru-RU" sz="1600" b="1" dirty="0" smtClean="0"/>
          </a:p>
          <a:p>
            <a:pPr lvl="0" algn="just"/>
            <a:r>
              <a:rPr lang="ru-RU" sz="1600" b="1" dirty="0" smtClean="0"/>
              <a:t>коррекция нарушений.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15424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b="1" dirty="0" smtClean="0"/>
              <a:t>Направления работы педагога-психолога в заключении ЦПМПК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just"/>
            <a:r>
              <a:rPr lang="ru-RU" sz="2000" b="1" dirty="0" smtClean="0"/>
              <a:t>Формирование, развитие и коррекция предметно-практической деятельности / игровой деятельности / конструктивной деятельности/ развитие мелкой моторики/ формирование элементарных алгоритмов действий с предметами / формирование навыков элементарной деятельности по образцу или показу, или инструкции;</a:t>
            </a:r>
          </a:p>
          <a:p>
            <a:pPr lvl="0" algn="just"/>
            <a:r>
              <a:rPr lang="ru-RU" sz="2000" b="1" dirty="0" smtClean="0"/>
              <a:t>Формирование, развитие и коррекция коммуникативных навыков и продуктивного взаимодействия;</a:t>
            </a:r>
          </a:p>
          <a:p>
            <a:pPr lvl="0" algn="just"/>
            <a:r>
              <a:rPr lang="ru-RU" sz="2000" b="1" dirty="0" smtClean="0"/>
              <a:t>Развитие навыков </a:t>
            </a:r>
            <a:r>
              <a:rPr lang="ru-RU" sz="2000" b="1" dirty="0" err="1" smtClean="0"/>
              <a:t>саморегуляции</a:t>
            </a:r>
            <a:r>
              <a:rPr lang="ru-RU" sz="2000" b="1" dirty="0" smtClean="0"/>
              <a:t>;</a:t>
            </a:r>
          </a:p>
          <a:p>
            <a:pPr lvl="0" algn="just"/>
            <a:r>
              <a:rPr lang="ru-RU" sz="2000" b="1" dirty="0" smtClean="0"/>
              <a:t>Формирование учебной мотивации;</a:t>
            </a:r>
          </a:p>
          <a:p>
            <a:pPr lvl="0" algn="just"/>
            <a:r>
              <a:rPr lang="ru-RU" sz="2000" b="1" dirty="0" smtClean="0"/>
              <a:t>Формирование адаптивных форм поведения /элементов учебного поведения; </a:t>
            </a:r>
          </a:p>
          <a:p>
            <a:pPr lvl="0" algn="just"/>
            <a:r>
              <a:rPr lang="ru-RU" sz="2000" b="1" dirty="0" smtClean="0"/>
              <a:t>Коррекция и развитие эмоциональной сферы;</a:t>
            </a:r>
          </a:p>
          <a:p>
            <a:pPr algn="just"/>
            <a:r>
              <a:rPr lang="ru-RU" sz="2000" b="1" dirty="0" smtClean="0"/>
              <a:t>Помощь в социальной и школьной адаптации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67825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Направления работы учителя-дефектолога в заключении ЦПМПК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just"/>
            <a:r>
              <a:rPr lang="ru-RU" sz="2400" b="1" dirty="0" smtClean="0"/>
              <a:t>Формирование, развитие и коррекция познавательных процессов;</a:t>
            </a:r>
          </a:p>
          <a:p>
            <a:pPr lvl="0" algn="just"/>
            <a:r>
              <a:rPr lang="ru-RU" sz="2400" b="1" dirty="0" smtClean="0"/>
              <a:t>Формирование, развитие и коррекция продуктивной деятельности;</a:t>
            </a:r>
          </a:p>
          <a:p>
            <a:pPr lvl="0" algn="just"/>
            <a:r>
              <a:rPr lang="ru-RU" sz="2400" b="1" dirty="0" smtClean="0"/>
              <a:t>Формирование сенсорных эталонов;</a:t>
            </a:r>
          </a:p>
          <a:p>
            <a:pPr lvl="0" algn="just"/>
            <a:r>
              <a:rPr lang="ru-RU" sz="2400" b="1" dirty="0" smtClean="0"/>
              <a:t>Формирование, развитие и коррекция элементарных математических представлений;</a:t>
            </a:r>
          </a:p>
          <a:p>
            <a:pPr lvl="0" algn="just"/>
            <a:r>
              <a:rPr lang="ru-RU" sz="2400" b="1" dirty="0" smtClean="0"/>
              <a:t>Формирование предпосылок учебной деятельности;</a:t>
            </a:r>
          </a:p>
          <a:p>
            <a:pPr lvl="0" algn="just"/>
            <a:r>
              <a:rPr lang="ru-RU" sz="2400" b="1" dirty="0" smtClean="0"/>
              <a:t>Коррекция и развитие познавательной деятельности;</a:t>
            </a:r>
          </a:p>
          <a:p>
            <a:pPr lvl="0" algn="just"/>
            <a:r>
              <a:rPr lang="ru-RU" sz="2400" b="1" dirty="0" smtClean="0"/>
              <a:t>Развитие мыслительных операций на основе изучения программного материала;</a:t>
            </a:r>
          </a:p>
          <a:p>
            <a:pPr algn="just"/>
            <a:r>
              <a:rPr lang="ru-RU" sz="2400" b="1" dirty="0" smtClean="0"/>
              <a:t>Формирование базовых учебных действий.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9309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720" y="120430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/>
              <a:t>МИШЕНИ ВОЗДЕЙСТВИЯ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3780" y="856914"/>
            <a:ext cx="3868340" cy="823912"/>
          </a:xfrm>
        </p:spPr>
        <p:txBody>
          <a:bodyPr/>
          <a:lstStyle/>
          <a:p>
            <a:r>
              <a:rPr lang="ru-RU" dirty="0" smtClean="0"/>
              <a:t>ПЕДАГОГА-ПСИХОЛОГА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46506" y="1635618"/>
            <a:ext cx="3645946" cy="45076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/>
            <a:r>
              <a:rPr lang="ru-RU" b="1" dirty="0"/>
              <a:t>Социальная и школьная адаптация</a:t>
            </a:r>
          </a:p>
          <a:p>
            <a:pPr algn="just"/>
            <a:r>
              <a:rPr lang="ru-RU" b="1" dirty="0" smtClean="0"/>
              <a:t>Учебная мотивация</a:t>
            </a:r>
          </a:p>
          <a:p>
            <a:pPr algn="just"/>
            <a:r>
              <a:rPr lang="ru-RU" b="1" dirty="0" smtClean="0"/>
              <a:t>Адаптивные формы поведения / элементы учебного поведения</a:t>
            </a:r>
          </a:p>
          <a:p>
            <a:pPr algn="just"/>
            <a:r>
              <a:rPr lang="ru-RU" b="1" dirty="0" smtClean="0"/>
              <a:t>Коммуникация</a:t>
            </a:r>
            <a:endParaRPr lang="ru-RU" b="1" dirty="0"/>
          </a:p>
          <a:p>
            <a:pPr algn="just"/>
            <a:r>
              <a:rPr lang="ru-RU" b="1" dirty="0" err="1" smtClean="0"/>
              <a:t>Саморегуляция</a:t>
            </a:r>
            <a:endParaRPr lang="ru-RU" b="1" dirty="0" smtClean="0"/>
          </a:p>
          <a:p>
            <a:pPr algn="just"/>
            <a:r>
              <a:rPr lang="ru-RU" b="1" dirty="0" smtClean="0"/>
              <a:t>Эмоциональная сфера</a:t>
            </a:r>
          </a:p>
          <a:p>
            <a:pPr algn="just"/>
            <a:r>
              <a:rPr lang="ru-RU" b="1" dirty="0"/>
              <a:t>Ведущая деятельность</a:t>
            </a:r>
          </a:p>
          <a:p>
            <a:pPr algn="just"/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03394" y="869794"/>
            <a:ext cx="3887391" cy="823912"/>
          </a:xfrm>
        </p:spPr>
        <p:txBody>
          <a:bodyPr/>
          <a:lstStyle/>
          <a:p>
            <a:r>
              <a:rPr lang="ru-RU" dirty="0" smtClean="0"/>
              <a:t>УЧИТЕЛЯ-ДЕФЕКТОЛОГА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275786" y="1648496"/>
            <a:ext cx="4662152" cy="463639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 smtClean="0"/>
              <a:t>Предпосылки учебной деятельности</a:t>
            </a:r>
          </a:p>
          <a:p>
            <a:r>
              <a:rPr lang="ru-RU" b="1" dirty="0" smtClean="0"/>
              <a:t>Базовые учебные действия</a:t>
            </a:r>
          </a:p>
          <a:p>
            <a:r>
              <a:rPr lang="ru-RU" b="1" dirty="0" smtClean="0"/>
              <a:t>Мыслительные операции на основе программного материала</a:t>
            </a:r>
          </a:p>
          <a:p>
            <a:r>
              <a:rPr lang="ru-RU" b="1" dirty="0" smtClean="0"/>
              <a:t>Математические представления</a:t>
            </a:r>
          </a:p>
          <a:p>
            <a:r>
              <a:rPr lang="ru-RU" b="1" dirty="0"/>
              <a:t>Познавательные процессы, познавательная </a:t>
            </a:r>
            <a:r>
              <a:rPr lang="ru-RU" b="1" dirty="0" smtClean="0"/>
              <a:t>деятельность</a:t>
            </a:r>
          </a:p>
          <a:p>
            <a:r>
              <a:rPr lang="ru-RU" b="1" dirty="0"/>
              <a:t>Сенсорные </a:t>
            </a:r>
            <a:r>
              <a:rPr lang="ru-RU" b="1" dirty="0" smtClean="0"/>
              <a:t>эталоны</a:t>
            </a:r>
          </a:p>
          <a:p>
            <a:r>
              <a:rPr lang="ru-RU" b="1" dirty="0"/>
              <a:t>Продуктивная </a:t>
            </a:r>
            <a:r>
              <a:rPr lang="ru-RU" b="1" dirty="0" smtClean="0"/>
              <a:t>деятельность</a:t>
            </a:r>
            <a:endParaRPr lang="ru-RU" b="1" dirty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74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754666832"/>
              </p:ext>
            </p:extLst>
          </p:nvPr>
        </p:nvGraphicFramePr>
        <p:xfrm>
          <a:off x="553792" y="965915"/>
          <a:ext cx="7881871" cy="5499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72732" y="0"/>
            <a:ext cx="7674293" cy="888641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ФОРМЫ ОРГАНИЗАЦИИ КРР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97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331</TotalTime>
  <Words>661</Words>
  <Application>Microsoft Office PowerPoint</Application>
  <PresentationFormat>Экран (4:3)</PresentationFormat>
  <Paragraphs>136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Комплексный подход к реализации  современных коррекционно-развивающих технологий,  техник и приёмов в работе педагога-психолога с обучающимися с ОВЗ</vt:lpstr>
      <vt:lpstr>                     Основные направления деятельности педагога-психолога при реализации Программы коррекционной работы, формы организации коррекционно-развивающей работы педагога-психолога   </vt:lpstr>
      <vt:lpstr>Психолого-педагогический консилиум</vt:lpstr>
      <vt:lpstr>Требования  по ФГОС ОВЗ к КРР в вариантах АООП 1 и 2</vt:lpstr>
      <vt:lpstr>Психолого-педагогическое сопровождение</vt:lpstr>
      <vt:lpstr>Направления работы педагога-психолога в заключении ЦПМПК</vt:lpstr>
      <vt:lpstr>Направления работы учителя-дефектолога в заключении ЦПМПК</vt:lpstr>
      <vt:lpstr>МИШЕНИ ВОЗДЕЙСТВИЯ</vt:lpstr>
      <vt:lpstr>ФОРМЫ ОРГАНИЗАЦИИ КРР</vt:lpstr>
      <vt:lpstr>ЛИСТ КОРРЕКЦИОННЫХ ЗАНЯТИЙ</vt:lpstr>
      <vt:lpstr>Презентация PowerPoint</vt:lpstr>
      <vt:lpstr>ДИНАМИЧЕСКИЙ ЛИСТ ДЛЯ ОЦЕНКИ ЭФФЕКТИВНОСТИ ПСИХОЛОГО-ПСИХОЛОГИЧЕСКОГО СОПРОВОЖДЕНИЯ ОБУЧАЮЩЕГОСЯ с ОВЗ и/или инвалидностью</vt:lpstr>
      <vt:lpstr>Возможная система оценивания динамики </vt:lpstr>
      <vt:lpstr>Заключение ППк по оценке динамики достижений обучающегося с ОВЗ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Мы все</cp:lastModifiedBy>
  <cp:revision>73</cp:revision>
  <dcterms:created xsi:type="dcterms:W3CDTF">2016-11-18T14:12:19Z</dcterms:created>
  <dcterms:modified xsi:type="dcterms:W3CDTF">2017-04-17T07:32:35Z</dcterms:modified>
</cp:coreProperties>
</file>