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2" r:id="rId3"/>
    <p:sldId id="265" r:id="rId4"/>
    <p:sldId id="263" r:id="rId5"/>
    <p:sldId id="285" r:id="rId6"/>
    <p:sldId id="286" r:id="rId7"/>
    <p:sldId id="287" r:id="rId8"/>
    <p:sldId id="271" r:id="rId9"/>
    <p:sldId id="288" r:id="rId10"/>
    <p:sldId id="290" r:id="rId11"/>
    <p:sldId id="272" r:id="rId12"/>
    <p:sldId id="276" r:id="rId13"/>
    <p:sldId id="264" r:id="rId14"/>
    <p:sldId id="260" r:id="rId15"/>
    <p:sldId id="273" r:id="rId16"/>
    <p:sldId id="261" r:id="rId17"/>
    <p:sldId id="267" r:id="rId18"/>
    <p:sldId id="269" r:id="rId19"/>
    <p:sldId id="270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7A5C-5F2A-427D-B5EF-5B980D372B51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2568B-67E2-428B-8308-DB07C29C1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4170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7A5C-5F2A-427D-B5EF-5B980D372B51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2568B-67E2-428B-8308-DB07C29C1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8792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7A5C-5F2A-427D-B5EF-5B980D372B51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2568B-67E2-428B-8308-DB07C29C1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2231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7A5C-5F2A-427D-B5EF-5B980D372B51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2568B-67E2-428B-8308-DB07C29C1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4688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7A5C-5F2A-427D-B5EF-5B980D372B51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2568B-67E2-428B-8308-DB07C29C1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0275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7A5C-5F2A-427D-B5EF-5B980D372B51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2568B-67E2-428B-8308-DB07C29C1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069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7A5C-5F2A-427D-B5EF-5B980D372B51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2568B-67E2-428B-8308-DB07C29C1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3114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7A5C-5F2A-427D-B5EF-5B980D372B51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2568B-67E2-428B-8308-DB07C29C1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9592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7A5C-5F2A-427D-B5EF-5B980D372B51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2568B-67E2-428B-8308-DB07C29C1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5057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7A5C-5F2A-427D-B5EF-5B980D372B51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2568B-67E2-428B-8308-DB07C29C1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8235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7A5C-5F2A-427D-B5EF-5B980D372B51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2568B-67E2-428B-8308-DB07C29C1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0973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87A5C-5F2A-427D-B5EF-5B980D372B51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2568B-67E2-428B-8308-DB07C29C1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8262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hyperlink" Target="http://images.yandex.ru/yandsearch?text=%D1%80%D0%B8%D1%81%D1%83%D0%BD%D0%BA%D0%B8%20%D0%BA%D0%BD%D0%B8%D0%B3%D0%B8%20%D0%B0%D1%88%D1%88%D1%83%D1%80%D0%B1%D0%B0%D0%BD%D0%B0%D0%BF%D0%B0%D0%BB%D0%B0&amp;fp=0&amp;pos=6&amp;uinfo=ww-1522-wh-702-fw-1297-fh-496-pd-1&amp;rpt=simage&amp;img_url=http://www.henry-davis.com/MAPS/Ancientimages/103A.gif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Шабл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Картинка 27 из 149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="" xmlns:p14="http://schemas.microsoft.com/office/powerpoint/2010/main" val="305556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завоевательные походы ассирийских царе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1" y="533400"/>
            <a:ext cx="8077200" cy="586740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Шабл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23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/>
        </p:nvSpPr>
        <p:spPr>
          <a:xfrm>
            <a:off x="611560" y="4766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Ассирийское войско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4" y="1590296"/>
            <a:ext cx="3951676" cy="5181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39952" y="2657329"/>
            <a:ext cx="4500594" cy="3047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0456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Шабл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23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Сергей\Desktop\к откр уроку\8d18d969851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3971925" cy="476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27984" y="1052736"/>
            <a:ext cx="4176464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- </a:t>
            </a:r>
            <a:r>
              <a:rPr lang="ru-RU" sz="2800" dirty="0" smtClean="0"/>
              <a:t>железное оружие,</a:t>
            </a:r>
          </a:p>
          <a:p>
            <a:pPr marL="285750" indent="-285750">
              <a:buFontTx/>
              <a:buChar char="-"/>
            </a:pPr>
            <a:r>
              <a:rPr lang="ru-RU" sz="2800" dirty="0"/>
              <a:t>б</a:t>
            </a:r>
            <a:r>
              <a:rPr lang="ru-RU" sz="2800" dirty="0" smtClean="0"/>
              <a:t>оевые колесницы,</a:t>
            </a:r>
          </a:p>
          <a:p>
            <a:pPr marL="285750" indent="-285750">
              <a:buFontTx/>
              <a:buChar char="-"/>
            </a:pPr>
            <a:r>
              <a:rPr lang="ru-RU" sz="2800" dirty="0" smtClean="0"/>
              <a:t>воины со щитами,</a:t>
            </a:r>
          </a:p>
          <a:p>
            <a:pPr marL="285750" indent="-285750">
              <a:buFontTx/>
              <a:buChar char="-"/>
            </a:pPr>
            <a:r>
              <a:rPr lang="ru-RU" sz="2800" dirty="0" smtClean="0"/>
              <a:t>конница,</a:t>
            </a:r>
          </a:p>
          <a:p>
            <a:pPr marL="285750" indent="-285750">
              <a:buFontTx/>
              <a:buChar char="-"/>
            </a:pPr>
            <a:r>
              <a:rPr lang="ru-RU" sz="2800" dirty="0"/>
              <a:t>д</a:t>
            </a:r>
            <a:r>
              <a:rPr lang="ru-RU" sz="2800" dirty="0" smtClean="0"/>
              <a:t>линные копья,</a:t>
            </a:r>
          </a:p>
          <a:p>
            <a:pPr marL="285750" indent="-285750">
              <a:buFontTx/>
              <a:buChar char="-"/>
            </a:pPr>
            <a:r>
              <a:rPr lang="ru-RU" sz="2800" dirty="0"/>
              <a:t>л</a:t>
            </a:r>
            <a:r>
              <a:rPr lang="ru-RU" sz="2800" dirty="0" smtClean="0"/>
              <a:t>уки,</a:t>
            </a:r>
          </a:p>
          <a:p>
            <a:pPr marL="285750" indent="-285750">
              <a:buFontTx/>
              <a:buChar char="-"/>
            </a:pPr>
            <a:r>
              <a:rPr lang="ru-RU" sz="2800" dirty="0" smtClean="0"/>
              <a:t>медные и бронзовые панцири,</a:t>
            </a:r>
          </a:p>
          <a:p>
            <a:pPr marL="285750" indent="-285750">
              <a:buFontTx/>
              <a:buChar char="-"/>
            </a:pPr>
            <a:r>
              <a:rPr lang="ru-RU" sz="2800" dirty="0" smtClean="0"/>
              <a:t> строительные войска,</a:t>
            </a:r>
          </a:p>
          <a:p>
            <a:pPr marL="285750" indent="-285750">
              <a:buFontTx/>
              <a:buChar char="-"/>
            </a:pPr>
            <a:r>
              <a:rPr lang="ru-RU" sz="2800" dirty="0" smtClean="0"/>
              <a:t> осадные башни,</a:t>
            </a:r>
          </a:p>
          <a:p>
            <a:pPr marL="285750" indent="-285750">
              <a:buFontTx/>
              <a:buChar char="-"/>
            </a:pPr>
            <a:r>
              <a:rPr lang="ru-RU" sz="2800" dirty="0" smtClean="0"/>
              <a:t>стенобитные тараны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440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76672"/>
            <a:ext cx="2751138" cy="622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58072"/>
            <a:ext cx="5422900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7896"/>
            <a:ext cx="5371153" cy="3784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0309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36" y="1916831"/>
            <a:ext cx="8121650" cy="4214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5688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Шабл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23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0608" y="1052736"/>
            <a:ext cx="7822781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84326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84984"/>
            <a:ext cx="8037513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Заголовок 1"/>
          <p:cNvPicPr>
            <a:picLocks noGrp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8267700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5847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124744"/>
            <a:ext cx="3663887" cy="518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0" name="Picture 2" descr="http://s48.radikal.ru/i120/1106/13/9840951b3325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7" y="243164"/>
            <a:ext cx="2180572" cy="28989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Сергей\Desktop\к откр уроку\104_assiri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466" y="3184812"/>
            <a:ext cx="5270534" cy="33028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3299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5865" y="836712"/>
            <a:ext cx="76328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</a:rPr>
              <a:t>Гибель Ассирийского царства</a:t>
            </a:r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/>
        </p:nvSpPr>
        <p:spPr>
          <a:xfrm>
            <a:off x="545865" y="1633060"/>
            <a:ext cx="8229600" cy="14716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612 г.до н.э.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– падение Ниневии по ударами вавилонян и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мидийцев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5122" name="Picture 2" descr="C:\Users\Сергей\Desktop\к откр уроку\Thrths5jusw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40309"/>
            <a:ext cx="6120680" cy="41544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084168" y="2852936"/>
            <a:ext cx="28803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>Почему пала Ассирия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?</a:t>
            </a:r>
          </a:p>
          <a:p>
            <a:pPr lvl="0" algn="ctr"/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  <a:p>
            <a:pPr lvl="0" algn="ctr"/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>Почему на ее стороне                  не оказалось союзников</a:t>
            </a:r>
            <a:r>
              <a:rPr lang="ru-RU" sz="2800" b="1" dirty="0">
                <a:solidFill>
                  <a:prstClr val="white"/>
                </a:solidFill>
              </a:rPr>
              <a:t>?</a:t>
            </a:r>
          </a:p>
        </p:txBody>
      </p:sp>
    </p:spTree>
    <p:extLst>
      <p:ext uri="{BB962C8B-B14F-4D97-AF65-F5344CB8AC3E}">
        <p14:creationId xmlns="" xmlns:p14="http://schemas.microsoft.com/office/powerpoint/2010/main" val="419473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59632" y="2276872"/>
            <a:ext cx="61045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chemeClr val="accent3">
                    <a:lumMod val="50000"/>
                  </a:schemeClr>
                </a:solidFill>
                <a:latin typeface="Book Antiqua" panose="02040602050305030304" pitchFamily="18" charset="0"/>
              </a:rPr>
              <a:t>Молодцы….</a:t>
            </a:r>
            <a:endParaRPr lang="ru-RU" sz="8000" dirty="0">
              <a:solidFill>
                <a:schemeClr val="accent3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pic>
        <p:nvPicPr>
          <p:cNvPr id="4" name="Рисунок 3" descr="2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4149080"/>
            <a:ext cx="2304256" cy="20418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3332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Шабл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1472" y="2143116"/>
            <a:ext cx="81220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2">
                    <a:lumMod val="25000"/>
                  </a:schemeClr>
                </a:solidFill>
              </a:rPr>
              <a:t>Тема :«Ассирийская держава»</a:t>
            </a:r>
            <a:endParaRPr lang="ru-RU" sz="6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9371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9670" y="1772816"/>
            <a:ext cx="8496944" cy="2568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                  Домашнее задание: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effectLst/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- 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прочитать параграф 17 из учебника,</a:t>
            </a: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- составить словарь новых понятий,</a:t>
            </a:r>
            <a:endParaRPr lang="ru-RU" dirty="0">
              <a:ea typeface="Calibri"/>
              <a:cs typeface="Times New Roman"/>
            </a:endParaRPr>
          </a:p>
          <a:p>
            <a:r>
              <a:rPr lang="ru-RU" sz="2400" dirty="0" smtClean="0">
                <a:effectLst/>
                <a:latin typeface="Times New Roman"/>
                <a:ea typeface="Calibri"/>
              </a:rPr>
              <a:t>- составить кроссворд (7-8 слов) «Ассирийское войско»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12065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Шабл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000108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49263" algn="l"/>
              </a:tabLs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49263" algn="l"/>
              </a:tabLs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Где находится Ассирия?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49263" algn="l"/>
              </a:tabLs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Какие занятия были у жителей этой страны в древности?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49263" algn="l"/>
              </a:tabLs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управлялась это государство?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49263" algn="l"/>
              </a:tabLs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Воевало ли оно с другими странами?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108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Шабл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00034" y="1285860"/>
            <a:ext cx="868705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</a:tabLst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«Держава» -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49263" algn="l"/>
              </a:tabLst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сильное и могущественное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49263" algn="l"/>
              </a:tabLst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государство.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224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shumer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Картинка 6 из 39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festival.1september.ru/articles/556131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808706"/>
            <a:ext cx="9144000" cy="604929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357166"/>
            <a:ext cx="7772400" cy="5334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85728"/>
            <a:ext cx="7772400" cy="5334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Местоположение Ассирии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Шабл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786190"/>
            <a:ext cx="3810024" cy="285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000100" y="500042"/>
            <a:ext cx="66247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FontTx/>
              <a:buChar char="-"/>
            </a:pPr>
            <a:r>
              <a:rPr lang="ru-RU" sz="4400" b="1" dirty="0" smtClean="0"/>
              <a:t>В каком веке стали использовать железо?</a:t>
            </a:r>
          </a:p>
          <a:p>
            <a:pPr lvl="0" algn="ctr">
              <a:buFontTx/>
              <a:buChar char="-"/>
            </a:pPr>
            <a:r>
              <a:rPr lang="ru-RU" sz="4400" b="1" dirty="0" smtClean="0"/>
              <a:t>Где стали использовать железо?</a:t>
            </a:r>
          </a:p>
          <a:p>
            <a:pPr lvl="0" algn="ctr"/>
            <a:r>
              <a:rPr lang="ru-RU" sz="4400" b="1" dirty="0" smtClean="0"/>
              <a:t>-К </a:t>
            </a:r>
            <a:r>
              <a:rPr lang="ru-RU" sz="4400" b="1" dirty="0"/>
              <a:t>каким </a:t>
            </a:r>
            <a:r>
              <a:rPr lang="ru-RU" sz="4400" b="1" u="sng" dirty="0"/>
              <a:t>последствиям </a:t>
            </a:r>
            <a:r>
              <a:rPr lang="ru-RU" sz="4400" b="1" dirty="0"/>
              <a:t>привело освоение железа?</a:t>
            </a:r>
          </a:p>
        </p:txBody>
      </p:sp>
    </p:spTree>
    <p:extLst>
      <p:ext uri="{BB962C8B-B14F-4D97-AF65-F5344CB8AC3E}">
        <p14:creationId xmlns="" xmlns:p14="http://schemas.microsoft.com/office/powerpoint/2010/main" val="27567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357166"/>
            <a:ext cx="80010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Занятия ассирийцев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071678"/>
            <a:ext cx="285752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429256" y="2000240"/>
            <a:ext cx="271464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4500570"/>
            <a:ext cx="285752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3286124"/>
            <a:ext cx="285752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143504" y="3286124"/>
            <a:ext cx="285752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5715016"/>
            <a:ext cx="807249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Учебник стр. 86 пункт 2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167</Words>
  <Application>Microsoft Office PowerPoint</Application>
  <PresentationFormat>Экран (4:3)</PresentationFormat>
  <Paragraphs>37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пк</cp:lastModifiedBy>
  <cp:revision>17</cp:revision>
  <dcterms:created xsi:type="dcterms:W3CDTF">2013-11-23T09:44:54Z</dcterms:created>
  <dcterms:modified xsi:type="dcterms:W3CDTF">2016-12-14T13:46:16Z</dcterms:modified>
</cp:coreProperties>
</file>