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78" r:id="rId3"/>
    <p:sldId id="258" r:id="rId4"/>
    <p:sldId id="257" r:id="rId5"/>
    <p:sldId id="259" r:id="rId6"/>
    <p:sldId id="279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58" autoAdjust="0"/>
    <p:restoredTop sz="9461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B1C25-4BA6-42A7-870D-74B5CE2F27F6}" type="datetimeFigureOut">
              <a:rPr lang="ru-RU" smtClean="0"/>
              <a:pPr/>
              <a:t>31.08.2017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FC538-F3E8-4561-AADD-4DE496D23F2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1428736"/>
            <a:ext cx="857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Трубчевская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 №2 им. А.С. Пушкина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1857364"/>
            <a:ext cx="75724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Проект: «Экологические проблемы родного города. Пути решения»</a:t>
            </a:r>
            <a:endParaRPr lang="ru-RU" sz="4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14678" y="4272677"/>
            <a:ext cx="50006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Выполнили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учащиеся 10 класса Ермакова Мария,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Сторожева Анастасия,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Феськова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Влада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учитель английского языка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Семионова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Дарья Юрьевна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428992" y="6286520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Трубчевск, 2017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pic>
        <p:nvPicPr>
          <p:cNvPr id="39938" name="Picture 2" descr="https://eco-mir.org/sites/default/files/%D0%9C%D0%BE%D0%B8%20%D1%84%D0%BE%D1%82%D0%BE%20-%201580/%D0%A4%D0%BE%D1%82%D0%BE%20%D0%B2%20%D0%BD%D0%BE%D0%B2%D0%BE%D1%81%D1%82%D1%8F%D1%85/2895-38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857232"/>
            <a:ext cx="8715404" cy="581481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14546" y="142852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Forest cutting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300"/>
            <a:ext cx="9144000" cy="68681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57356" y="1428736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Soil pollution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Dasha\Desktop\Новая папка\IMG_20170330_14462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2500306"/>
            <a:ext cx="314327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pp.userapi.com/c638822/v638822071/2e6d5/0YDVYqQ864E.jpg"/>
          <p:cNvPicPr/>
          <p:nvPr/>
        </p:nvPicPr>
        <p:blipFill>
          <a:blip r:embed="rId4" cstate="screen"/>
          <a:srcRect r="-66"/>
          <a:stretch>
            <a:fillRect/>
          </a:stretch>
        </p:blipFill>
        <p:spPr bwMode="auto">
          <a:xfrm>
            <a:off x="5286380" y="2428868"/>
            <a:ext cx="328614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285728"/>
            <a:ext cx="792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What will happen if we don’t try to solve these problems?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2" name="Picture 2" descr="http://legkopolezno.ru/wp-content/uploads/2016/02/globalnye-eko-problemy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500174"/>
            <a:ext cx="7143800" cy="50482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1571612"/>
            <a:ext cx="8143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1) Have showers, not bathrooms. Showers use less water.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2) Avoid getting household waste into the sewer system.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3) Clean rubbish from lakes and rivers.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4) Do not use synthetic fertilizers.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428604"/>
            <a:ext cx="6215106" cy="3347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429000"/>
            <a:ext cx="592935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pic>
        <p:nvPicPr>
          <p:cNvPr id="5" name="Рисунок 4" descr="https://pp.userapi.com/c638417/v638417603/50102/h4yFf2kcpSk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214290"/>
            <a:ext cx="300039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pp.userapi.com/c638822/v638822071/2e4a9/D_UTbOvu-CM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5786" y="285728"/>
            <a:ext cx="350046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Dasha\Desktop\Новая папка\IMG_20170412_153106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3500438"/>
            <a:ext cx="400052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Dasha\Desktop\Новая папка\IMG_20170412_08024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3643314"/>
            <a:ext cx="392909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14480" y="2857496"/>
            <a:ext cx="8215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ride a bike!!!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pic>
        <p:nvPicPr>
          <p:cNvPr id="5" name="Рисунок 4" descr="https://pp.userapi.com/c637121/v637121640/41f43/8C8GR3ull9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00174"/>
            <a:ext cx="857256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928662" y="1500174"/>
            <a:ext cx="7429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Plant more trees!!!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pic>
        <p:nvPicPr>
          <p:cNvPr id="5" name="Рисунок 4" descr="http://s015.radikal.ru/i333/1107/50/357060cadc3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378621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n71.ru/files/55259/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428868"/>
            <a:ext cx="3929090" cy="4162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28596" y="5000636"/>
            <a:ext cx="350046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Put out food for wild animals in winter.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357686" y="1428736"/>
            <a:ext cx="421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Feed birds in winter and help them  survive in the cold.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1564243"/>
            <a:ext cx="778674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Before you throw anything away, stop and think. Might someone else have a use for it?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Take as much rubbish as you can to local recycling centers.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 you have a choice avoid buying packaged goods.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Before you buy anything, ask yourself if you really need it.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Never drop litter.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Help to clean up your local environment.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pic>
        <p:nvPicPr>
          <p:cNvPr id="5" name="Рисунок 4" descr="http://ic.pics.livejournal.com/lena2808/78181543/9381/9381_9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143380"/>
            <a:ext cx="685804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6" name="Picture 2" descr="http://www.skif-m.org/uploads/posts/2015-02/1424199805_utilizacijaothodo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214290"/>
            <a:ext cx="4502566" cy="32861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85786" y="3214686"/>
            <a:ext cx="75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“Reduce, reuse, recycle”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3000372"/>
            <a:ext cx="850112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pollution in its many forms (water pollution, air pollution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noise from cars, buses, planes;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destruction of wildlife and the beauty of the countryside;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shortage of natural resources (metals, different kinds of fuel);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growth of population.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1571612"/>
            <a:ext cx="8001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most serious environmental problems are: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1571612"/>
            <a:ext cx="78581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This Russian Saturday near the cemetery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C:\Users\Dasha\Desktop\Новая папка\IMG_20170408_10095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357430"/>
            <a:ext cx="421484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Dasha\Desktop\Новая папка\IMG_20170408_101420.jpg"/>
          <p:cNvPicPr/>
          <p:nvPr/>
        </p:nvPicPr>
        <p:blipFill>
          <a:blip r:embed="rId4" cstate="print"/>
          <a:srcRect r="-1456"/>
          <a:stretch>
            <a:fillRect/>
          </a:stretch>
        </p:blipFill>
        <p:spPr bwMode="auto">
          <a:xfrm>
            <a:off x="5000628" y="2500306"/>
            <a:ext cx="350043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428604"/>
            <a:ext cx="6715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t's near  school</a:t>
            </a:r>
          </a:p>
          <a:p>
            <a:endParaRPr lang="ru-RU" dirty="0"/>
          </a:p>
        </p:txBody>
      </p:sp>
      <p:pic>
        <p:nvPicPr>
          <p:cNvPr id="6" name="Рисунок 5" descr="https://pp.userapi.com/c604829/v604829259/3f186/frf1HpcFfkE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928802"/>
            <a:ext cx="507209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pp.userapi.com/c604829/v604829259/3f19a/ZHlC5yW4vrI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43570" y="2214554"/>
            <a:ext cx="300039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2000240"/>
            <a:ext cx="70009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Thank you for </a:t>
            </a:r>
          </a:p>
          <a:p>
            <a:pPr algn="ctr"/>
            <a:r>
              <a:rPr lang="en-US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your attention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681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2285992"/>
            <a:ext cx="85011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Environmental problems in Trubchevsk and solutions</a:t>
            </a:r>
            <a:r>
              <a:rPr lang="en-US" b="1" dirty="0" smtClean="0"/>
              <a:t>. </a:t>
            </a:r>
            <a:endParaRPr lang="ru-RU" b="1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1571612"/>
            <a:ext cx="8358246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выбранной темы</a:t>
            </a:r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«…С природой дело обстоит совсем иначе, чем, скажем, с дворцами, разрушенными войной – их можно построить заново. А вот если уничтожить живой мир, то никто, никакая сила не сможет создать его вновь…»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Б. Гржимек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считаем, что проблема загрязнение окружающей среды одна из важнейших проблем мира. Человечество слишком медленно подходит к пониманию масштабов опасности, которую создает легкомысленное отношение к окружающей среде. Между тем решение (если оно еще возможно) таких глобальных проблем, как экологические, требует неотложных энергичных совместных усилий международных организаций, государств, регионов, общественности, взрослых и детей.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40" y="1500174"/>
            <a:ext cx="857256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нашего проекта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предложить меры по улучшению экологической ситуации родного города.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достижения поставленной цели необходимо выполнить следующие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показать наличие экологических проблем в нашем районе;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обозначить основные экологические  проблемы города Трубчевск;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предложить способы решения проблем для улучшения экологического состояния города.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1196752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Water pollution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2643182"/>
            <a:ext cx="671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Здесь должно быть видео, оно много весит. </a:t>
            </a: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1357298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Air  pollution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Dasha\Desktop\bk6dMwLfIKc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143116"/>
            <a:ext cx="450059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Dasha\Desktop\KSwPd94dp4Y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2071678"/>
            <a:ext cx="400052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57158" y="5929330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Trubchevskiy bread plant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5929330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Trubchevskiy milk plant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pic>
        <p:nvPicPr>
          <p:cNvPr id="13" name="Рисунок 12" descr="http://www.izhevskinfo.ru/pictures/news/4183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807249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https://pp.userapi.com/c638627/v638627239/30db7/LtIxRuZdS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2"/>
          </a:xfrm>
          <a:prstGeom prst="rect">
            <a:avLst/>
          </a:prstGeom>
          <a:noFill/>
        </p:spPr>
      </p:pic>
      <p:pic>
        <p:nvPicPr>
          <p:cNvPr id="7" name="Рисунок 6" descr="https://pp.userapi.com/c837722/v837722851/32f34/JtJ4uYeFg_U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857232"/>
            <a:ext cx="428628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pp.userapi.com/c637519/v637519022/402cb/cp4OrJ9B17U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786190"/>
            <a:ext cx="428624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</TotalTime>
  <Words>405</Words>
  <Application>Microsoft Office PowerPoint</Application>
  <PresentationFormat>Экран (4:3)</PresentationFormat>
  <Paragraphs>56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6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Dasha</dc:creator>
  <cp:lastModifiedBy>Dasha</cp:lastModifiedBy>
  <cp:revision>47</cp:revision>
  <dcterms:created xsi:type="dcterms:W3CDTF">2017-04-27T14:24:00Z</dcterms:created>
  <dcterms:modified xsi:type="dcterms:W3CDTF">2017-08-31T14:05:57Z</dcterms:modified>
</cp:coreProperties>
</file>