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299" r:id="rId3"/>
    <p:sldId id="300" r:id="rId4"/>
    <p:sldId id="301" r:id="rId5"/>
    <p:sldId id="306" r:id="rId6"/>
    <p:sldId id="302" r:id="rId7"/>
    <p:sldId id="307" r:id="rId8"/>
    <p:sldId id="308" r:id="rId9"/>
    <p:sldId id="284" r:id="rId10"/>
    <p:sldId id="285" r:id="rId11"/>
    <p:sldId id="287" r:id="rId12"/>
    <p:sldId id="288" r:id="rId13"/>
    <p:sldId id="311" r:id="rId14"/>
    <p:sldId id="310" r:id="rId15"/>
    <p:sldId id="275" r:id="rId16"/>
    <p:sldId id="312" r:id="rId17"/>
    <p:sldId id="318" r:id="rId18"/>
    <p:sldId id="260" r:id="rId19"/>
    <p:sldId id="313" r:id="rId20"/>
    <p:sldId id="314" r:id="rId21"/>
    <p:sldId id="317" r:id="rId22"/>
    <p:sldId id="289" r:id="rId23"/>
    <p:sldId id="298" r:id="rId24"/>
    <p:sldId id="292" r:id="rId25"/>
    <p:sldId id="295" r:id="rId26"/>
    <p:sldId id="296" r:id="rId27"/>
    <p:sldId id="304" r:id="rId28"/>
    <p:sldId id="31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5A5A-A4BE-42C7-BCAA-4D80EC897E5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A15D-4012-424A-AA97-CA351426E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5A5A-A4BE-42C7-BCAA-4D80EC897E5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A15D-4012-424A-AA97-CA351426E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5A5A-A4BE-42C7-BCAA-4D80EC897E5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A15D-4012-424A-AA97-CA351426E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5A5A-A4BE-42C7-BCAA-4D80EC897E5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A15D-4012-424A-AA97-CA351426E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5A5A-A4BE-42C7-BCAA-4D80EC897E5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A15D-4012-424A-AA97-CA351426E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5A5A-A4BE-42C7-BCAA-4D80EC897E5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A15D-4012-424A-AA97-CA351426E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5A5A-A4BE-42C7-BCAA-4D80EC897E5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A15D-4012-424A-AA97-CA351426E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5A5A-A4BE-42C7-BCAA-4D80EC897E5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A15D-4012-424A-AA97-CA351426E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5A5A-A4BE-42C7-BCAA-4D80EC897E5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A15D-4012-424A-AA97-CA351426E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5A5A-A4BE-42C7-BCAA-4D80EC897E5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A15D-4012-424A-AA97-CA351426E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5A5A-A4BE-42C7-BCAA-4D80EC897E5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A15D-4012-424A-AA97-CA351426E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C5A5A-A4BE-42C7-BCAA-4D80EC897E50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6A15D-4012-424A-AA97-CA351426E5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eomi.ru/plucked/balalaika/" TargetMode="External"/><Relationship Id="rId2" Type="http://schemas.openxmlformats.org/officeDocument/2006/relationships/hyperlink" Target="http://www.balalaika-master.ru/history/3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&#1076;&#1082;-&#1088;&#1086;&#1076;&#1085;&#1080;&#1082;&#1080;.&#1088;&#1092;/fsmf/Almanach/Almanach_05_09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Городская научно-практическая конференция «Будущее Славгорода –2017»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Гармонь как духовная ценность русского народа на примере г. Славгорода</a:t>
            </a:r>
          </a:p>
          <a:p>
            <a:pPr algn="ctr"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400" b="1" dirty="0" smtClean="0"/>
              <a:t>                                                                                                                                             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Ярцева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Ульяна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                                                                                                               МБОУ «Лицей №17», 7 класс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Руководитель: Петрачкова                                                                                                                Татьяна Григорьевна                                                                                                                      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400" dirty="0" smtClean="0">
              <a:solidFill>
                <a:srgbClr val="002060"/>
              </a:solidFill>
            </a:endParaRPr>
          </a:p>
          <a:p>
            <a:pPr algn="r">
              <a:buNone/>
            </a:pPr>
            <a:endParaRPr lang="ru-RU" sz="1400" dirty="0" smtClean="0">
              <a:solidFill>
                <a:srgbClr val="002060"/>
              </a:solidFill>
            </a:endParaRPr>
          </a:p>
          <a:p>
            <a:pPr algn="r">
              <a:buNone/>
            </a:pPr>
            <a:endParaRPr lang="ru-RU" sz="14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Славгород, 2017г.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6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Директива № 226 Главного Политуправления Красной Армии от 5 сентября 1941 г.: «Русская песня, гармонь, пляска – друзья бойца. Они сплачивают людей, помогают легче переносить тяготы боевой жизни, поднимают боеспособность и формируют настроение личного состава»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татьяна\Рабочий стол\гармонь\фото\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312294"/>
            <a:ext cx="3046948" cy="3368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Мужчинин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Андрей Федорович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1926 года рождения. 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 (3)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взятие Берлина  награждён орденом «Красной Звезды». Имеет медали «За победу над Германией», «За взятие Берлина», а также юбилейные медали.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714480" y="5929330"/>
            <a:ext cx="6440488" cy="241300"/>
          </a:xfrm>
          <a:prstGeom prst="ribbon">
            <a:avLst>
              <a:gd name="adj1" fmla="val 12500"/>
              <a:gd name="adj2" fmla="val 50000"/>
            </a:avLst>
          </a:prstGeom>
          <a:solidFill>
            <a:srgbClr val="C00000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mirbelogorya.ru/images/2475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714357"/>
            <a:ext cx="2071702" cy="1553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«Великая Отечественная война»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ФИО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Булейко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Григорий Яковлевич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рождения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1923г.-2004г.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Профессия: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дорожный мастер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инструмент: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гармонь</a:t>
            </a:r>
          </a:p>
          <a:p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ФИО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Геймор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Павел Филиппович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рождения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1929г. – 2011г.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Профессия: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инженер танковых войск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инструмент: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гармонь</a:t>
            </a:r>
          </a:p>
          <a:p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 descr="http://moypolk.ru/sites/default/files/styles/soldier_photo/public/photos/soldat1084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357298"/>
            <a:ext cx="165259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moypolk.ru/sites/default/files/styles/soldier_photo/public/photos/geimor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000504"/>
            <a:ext cx="1721081" cy="217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«Великая Отечественная война»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ФИО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Алексей Игнатьевич Пантелейчука                                                             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рождения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1926г. – 2014г.                    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Профессия: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механизатор, культурный работник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Музыкальный инструмент: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гармонь, баян, балалайка</a:t>
            </a:r>
          </a:p>
          <a:p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ФИО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Постольник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Владимир Дмитриевич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рождения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1924г.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Профессия: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механизатор</a:t>
            </a:r>
          </a:p>
          <a:p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инструмент: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гармонь</a:t>
            </a:r>
          </a:p>
          <a:p>
            <a:endParaRPr lang="ru-RU" dirty="0"/>
          </a:p>
        </p:txBody>
      </p:sp>
      <p:pic>
        <p:nvPicPr>
          <p:cNvPr id="5" name="Содержимое 4" descr="А. Г. Пантелейчук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r="-194" b="5435"/>
          <a:stretch>
            <a:fillRect/>
          </a:stretch>
        </p:blipFill>
        <p:spPr bwMode="auto">
          <a:xfrm>
            <a:off x="1571604" y="1285860"/>
            <a:ext cx="1967589" cy="244874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http://slavgvesti.net.ru/Photo_paper_3/05-05-12/Postolnik.jpg"/>
          <p:cNvPicPr/>
          <p:nvPr/>
        </p:nvPicPr>
        <p:blipFill>
          <a:blip r:embed="rId3"/>
          <a:srcRect b="4369"/>
          <a:stretch>
            <a:fillRect/>
          </a:stretch>
        </p:blipFill>
        <p:spPr bwMode="auto">
          <a:xfrm>
            <a:off x="1428728" y="4000504"/>
            <a:ext cx="2786082" cy="208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Раздел: «Гармонь на целине»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Documents and Settings\татьяна\Рабочий стол\Новая папка\фото_музей_ДШИ\DSCN32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Именная гармонь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Постольник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Владимира Дмитриевича за доблестный труд на целине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user\Desktop\ГГГ\музей_фото\DSCN326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14269" t="5396" r="16428" b="2518"/>
          <a:stretch>
            <a:fillRect/>
          </a:stretch>
        </p:blipFill>
        <p:spPr bwMode="auto">
          <a:xfrm>
            <a:off x="1142976" y="2000240"/>
            <a:ext cx="292895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Содержимое 5" descr="C:\Users\user\Desktop\ГГГ\музей_фото\DSCN3270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893471" y="3250405"/>
            <a:ext cx="3286148" cy="250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«Гармонь. Новая история»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Бадан Анатолий Михайлович, преподаватель игры на русских                                          народных инструментах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 descr="C:\Users\user\Desktop\ГГГ\музей_фото\DSCN3260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1439" y="2250275"/>
            <a:ext cx="4429155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Гармонист Данил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Сталев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ученик 5 класса лицея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татьяна\Рабочий стол\гармонь_ярцева\ИСР Уля\5класс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6312" t="6987" r="12736" b="7265"/>
          <a:stretch>
            <a:fillRect/>
          </a:stretch>
        </p:blipFill>
        <p:spPr bwMode="auto">
          <a:xfrm>
            <a:off x="1393009" y="1571612"/>
            <a:ext cx="6179387" cy="470810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«Гармонь. Новая история»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28868"/>
            <a:ext cx="4038600" cy="3697295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ФИО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Иван Антонович Власов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рождения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1958г.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Профессия: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музыкант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инструмент: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гармонь</a:t>
            </a:r>
          </a:p>
          <a:p>
            <a:endParaRPr lang="ru-RU" dirty="0"/>
          </a:p>
        </p:txBody>
      </p:sp>
      <p:pic>
        <p:nvPicPr>
          <p:cNvPr id="5" name="Содержимое 4" descr="http://slavgvesti.net.ru/PhotoPaper-2014/17-06-14/DSCN8357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доказать, что гармонь является  духовной ценностью русского народа на примере г.Славгорода 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Изучить историю возникновения гармони                                                                                                 2. Выявить роль музыкального инструмента на войне и на целине;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Познакомиться с архивными  семейными материалами учащихся и работников МБОУ «Лицей №17»;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Систематизировать материал о гармонистах г.Славгорода.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rekportal.ru/wp-content/uploads/2017/01/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428604"/>
            <a:ext cx="100013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«Гармонь. Новая история»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ФИО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Василий Антонович Власов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рождения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1960г.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Профессия: композитор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инструмент: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гармонь, баян, гитара, фортепиано</a:t>
            </a:r>
          </a:p>
          <a:p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ttp://slavgvesti.net.ru/Photo_paper/10-08-10/Vlasov.jpg"/>
          <p:cNvPicPr>
            <a:picLocks noGrp="1"/>
          </p:cNvPicPr>
          <p:nvPr>
            <p:ph sz="half" idx="2"/>
          </p:nvPr>
        </p:nvPicPr>
        <p:blipFill>
          <a:blip r:embed="rId2"/>
          <a:srcRect r="-180" b="4219"/>
          <a:stretch>
            <a:fillRect/>
          </a:stretch>
        </p:blipFill>
        <p:spPr bwMode="auto">
          <a:xfrm>
            <a:off x="642910" y="1571612"/>
            <a:ext cx="364333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«Гармонь. </a:t>
            </a:r>
            <a:r>
              <a:rPr lang="ru-RU" b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Новая история»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ФИО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Александр Яковлевич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Епифанцев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рождения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1963г.                                      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Профессия: художник-оформитель               Музыкальный инструмент: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гармонь, гусли, волынка, балалайка</a:t>
            </a:r>
          </a:p>
          <a:p>
            <a:endParaRPr lang="ru-RU" dirty="0"/>
          </a:p>
        </p:txBody>
      </p:sp>
      <p:pic>
        <p:nvPicPr>
          <p:cNvPr id="7" name="Содержимое 6" descr="https://i.mycdn.me/image?id=851361000426&amp;t=41&amp;plc=WEB&amp;tkn=*3YZJ-_aga52AIV_igmbNvcgF_bU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85926"/>
            <a:ext cx="307183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Скульптура Василия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Тёркина, Орехово-Зуево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татьяна\Рабочий стол\гармонь\памятник_гармонь\балаших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428736"/>
            <a:ext cx="5834120" cy="437559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2"/>
          <p:cNvPicPr>
            <a:picLocks noChangeAspect="1" noChangeArrowheads="1"/>
          </p:cNvPicPr>
          <p:nvPr/>
        </p:nvPicPr>
        <p:blipFill>
          <a:blip r:embed="rId2"/>
          <a:srcRect r="53919"/>
          <a:stretch>
            <a:fillRect/>
          </a:stretch>
        </p:blipFill>
        <p:spPr bwMode="auto">
          <a:xfrm>
            <a:off x="1571604" y="2000240"/>
            <a:ext cx="6143668" cy="4075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4575" y="485775"/>
            <a:ext cx="857250" cy="179388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500042"/>
            <a:ext cx="88582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Александру Твардовскому и Василию Тёркину в Смоленске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гармони в Саратове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татьяна\Рабочий стол\гармонь\памятник_гармонь\сарато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гармони в Туле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Documents and Settings\татьяна\Рабочий стол\гармонь\памятник_гармонь\тула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8630" y="1600200"/>
            <a:ext cx="6026739" cy="452596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12 июня 2008 года в рамках Х открытого Всероссийского фестиваля «Играй, гармонь» на набережной реки </a:t>
            </a:r>
            <a:r>
              <a:rPr lang="ru-RU" sz="22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Уводь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города Иваново состоялось торжественное открытие первого памятника русскому народному музыкальному инструменту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2290" name="Picture 2" descr="C:\Documents and Settings\татьяна\Рабочий стол\гармонь\памятник_гармонь\тюмень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720056"/>
            <a:ext cx="5715000" cy="42862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55000" lnSpcReduction="20000"/>
          </a:bodyPr>
          <a:lstStyle/>
          <a:p>
            <a:pPr marL="0" fontAlgn="base">
              <a:lnSpc>
                <a:spcPct val="120000"/>
              </a:lnSpc>
              <a:spcBef>
                <a:spcPts val="0"/>
              </a:spcBef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Гармонь является  опорой государственности и духовных ценностей, которые играют важную роль в жизни русского народа в прошлом и настоящем. </a:t>
            </a:r>
          </a:p>
          <a:p>
            <a:pPr marL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2) Гармонь в годы Великой Отечественной  войны способствовала боевому настрою воинов и  вместе с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ней песня.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Победа в Великой Отечественной войне показала всему миру не только мощь нашего оружия, но и мощь русского духа. Гармонь помогала осваивать целину на Алтае.</a:t>
            </a:r>
          </a:p>
          <a:p>
            <a:pPr marL="0" fontAlgn="base">
              <a:lnSpc>
                <a:spcPct val="120000"/>
              </a:lnSpc>
              <a:spcBef>
                <a:spcPts val="0"/>
              </a:spcBef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Нам удалось собрать материал 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славгородцах-любителях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русской народной музыки. Мы создали картотеку, где содержится информация о музыкантах разного возраста. В нашей картотеке есть 3 раздела  «Гармонь в годы Великой Отечественной войны», «Гармонь на целине» и «Гармонь. Новейшая история». У каждого музыканта своя жизненная история, но всех их объединяет любовь к народным музыкальным инструментам.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IV. Источники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Мациевский И.В. Гармоника в системе традиционной музыкальной культуры / / 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Гармоника: история, теория, практика. Ред.-сост. А.Н.Соколова. - Майкоп: 2000.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Вертков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К. «Русские народные инструменты». Л. "Музыка", 1975;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Мирек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 Гармоника. Прошлое и настоящее. Научно-историческая энциклопедическая книга. – М.: «ИНТЕРПРАКС», 1994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Газета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Славгородские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вести», от 5 февраля 2015 года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Газета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Славгородские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вести», от 9 февраля 2017 года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Журнал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«Минувшие дни», №3, 2005 года</a:t>
            </a:r>
          </a:p>
          <a:p>
            <a:pPr marL="742950" indent="-74295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Интернет-ресурсы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0" indent="-742950">
              <a:buFont typeface="+mj-lt"/>
              <a:buAutoNum type="arabicPeriod"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http://www.balalaika-master.ru/history/3/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http://eomi.ru/plucked/balalaika/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http://дк-родники.рф/fsmf/Almanach/Almanach_05_09.htm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742950" indent="-74295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  исследования: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народные музыкальные инструменты как духовные ценности русского народа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гармонь  как символ национальной культуры на примере г.Славгорода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med-registrator.ru/22Altayskiykray/Slavgoro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500042"/>
            <a:ext cx="78581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описательный;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аналитический;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 сравнительно-сопоставительный;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4) интервьюирование 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http://med-registrator.ru/22Altayskiykray/Slavgoro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00042"/>
            <a:ext cx="71438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 исследования: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предположим, что гармонь является важнейшим фактором русской национальной культуры, а именно, духовной ценностью, способной объединить и сплотить народ в сложный период в жизни страны.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Актуальность темы: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Народная песня и музыка являются мощным источником патриотизма и народного самосознания. Гармонь была помощником русскому народу на войне и в годы освоения целины.  Однако в последнее время возникает проблема в том, что молодёжь,  занятая новыми технологиями,  отходит от   народных традиций. Сохранить и увековечить в памяти людской даже малые эпизоды фронтовых будней, а также другие значимые события в жизни нашей страны, где проявил себя русский народ, освоение целины – вот задача нашего поколения.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med-registrator.ru/22Altayskiykray/Slavgoro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28604"/>
            <a:ext cx="68310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Теоретическая часть: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или гармошка – это духовой язычковый музыкальный инструмент с клавишно-пневматическим механизмом. По одной из версий, гармонь придумал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Франтишек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Киршник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чешский мастер органного искусства в 1783 году. А в 1830 году было организовано массовое изготовление гармоней в России.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Теоретическая часть: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второй половине прошлого столетия в России получило распространение большое количество разновидностей как однорядной, так и двухрядной гармоники — «тульские», «вятские», «саратовские», «череповецкие», «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елецкие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ливенские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«невские», «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бологовские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касимовские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и другие.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военных архивов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татьяна\Рабочий стол\гармонь\фото\5_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285860"/>
            <a:ext cx="5461794" cy="3571900"/>
          </a:xfrm>
          <a:prstGeom prst="rect">
            <a:avLst/>
          </a:prstGeom>
          <a:noFill/>
        </p:spPr>
      </p:pic>
      <p:pic>
        <p:nvPicPr>
          <p:cNvPr id="4" name="Picture 2" descr="C:\Documents and Settings\татьяна\Рабочий стол\гармонь\фото\г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976546"/>
            <a:ext cx="3429024" cy="342902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920</Words>
  <Application>Microsoft Office PowerPoint</Application>
  <PresentationFormat>Экран (4:3)</PresentationFormat>
  <Paragraphs>100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Городская научно-практическая конференция «Будущее Славгорода –2017» </vt:lpstr>
      <vt:lpstr>Слайд 2</vt:lpstr>
      <vt:lpstr>Слайд 3</vt:lpstr>
      <vt:lpstr>Слайд 4</vt:lpstr>
      <vt:lpstr>Гипотеза исследования: </vt:lpstr>
      <vt:lpstr>         Актуальность темы:  </vt:lpstr>
      <vt:lpstr>Теоретическая часть:</vt:lpstr>
      <vt:lpstr>Теоретическая часть:</vt:lpstr>
      <vt:lpstr>Из военных архивов</vt:lpstr>
      <vt:lpstr>Директива № 226 Главного Политуправления Красной Армии от 5 сентября 1941 г.: «Русская песня, гармонь, пляска – друзья бойца. Они сплачивают людей, помогают легче переносить тяготы боевой жизни, поднимают боеспособность и формируют настроение личного состава» </vt:lpstr>
      <vt:lpstr>Мужчинин Андрей Федорович, 1926 года рождения. </vt:lpstr>
      <vt:lpstr>Слайд 12</vt:lpstr>
      <vt:lpstr>Раздел «Великая Отечественная война»</vt:lpstr>
      <vt:lpstr>Раздел «Великая Отечественная война»</vt:lpstr>
      <vt:lpstr>Раздел: «Гармонь на целине»</vt:lpstr>
      <vt:lpstr>Именная гармонь Постольник Владимира Дмитриевича за доблестный труд на целине</vt:lpstr>
      <vt:lpstr>«Гармонь. Новая история»</vt:lpstr>
      <vt:lpstr>Гармонист Данил Сталев, ученик 5 класса лицея</vt:lpstr>
      <vt:lpstr>«Гармонь. Новая история»</vt:lpstr>
      <vt:lpstr>«Гармонь. Новая история»</vt:lpstr>
      <vt:lpstr>«Гармонь. Новая история»</vt:lpstr>
      <vt:lpstr>Скульптура Василия Тёркина, Орехово-Зуево</vt:lpstr>
      <vt:lpstr>Слайд 23</vt:lpstr>
      <vt:lpstr>Памятник гармони в Саратове</vt:lpstr>
      <vt:lpstr>Памятник гармони в Туле</vt:lpstr>
      <vt:lpstr>12 июня 2008 года в рамках Х открытого Всероссийского фестиваля «Играй, гармонь» на набережной реки Уводь города Иваново состоялось торжественное открытие первого памятника русскому народному музыкальному инструменту</vt:lpstr>
      <vt:lpstr>Заключение</vt:lpstr>
      <vt:lpstr>IV. Источники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Bill Gates</dc:creator>
  <cp:lastModifiedBy>Bill Gates</cp:lastModifiedBy>
  <cp:revision>30</cp:revision>
  <dcterms:created xsi:type="dcterms:W3CDTF">2017-02-14T13:05:36Z</dcterms:created>
  <dcterms:modified xsi:type="dcterms:W3CDTF">2017-02-25T09:38:32Z</dcterms:modified>
</cp:coreProperties>
</file>