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008112"/>
          </a:xfrm>
        </p:spPr>
        <p:txBody>
          <a:bodyPr/>
          <a:lstStyle/>
          <a:p>
            <a:r>
              <a:rPr lang="ru-RU" dirty="0" smtClean="0"/>
              <a:t>Клеточный цикл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704737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57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Биологическое значение деления клетки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Новые клетки возникают в результате деления уже существующих</a:t>
            </a:r>
          </a:p>
          <a:p>
            <a:pPr marL="0" indent="0">
              <a:buNone/>
            </a:pPr>
            <a:r>
              <a:rPr lang="ru-RU" dirty="0"/>
              <a:t>•	Деление клетки лежит в основе роста и развития организма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3620"/>
            <a:ext cx="3312368" cy="342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52199"/>
            <a:ext cx="5278775" cy="3409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92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Способы деления клетки: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9401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Амитоз – прямое деление</a:t>
            </a:r>
          </a:p>
          <a:p>
            <a:pPr marL="0" indent="0">
              <a:buNone/>
            </a:pPr>
            <a:r>
              <a:rPr lang="ru-RU" dirty="0"/>
              <a:t>•	Митоз – непрямое деление</a:t>
            </a:r>
          </a:p>
          <a:p>
            <a:pPr marL="0" indent="0">
              <a:buNone/>
            </a:pPr>
            <a:r>
              <a:rPr lang="ru-RU" dirty="0"/>
              <a:t>•	Мейоз</a:t>
            </a:r>
          </a:p>
          <a:p>
            <a:pPr marL="0" indent="0">
              <a:buNone/>
            </a:pPr>
            <a:r>
              <a:rPr lang="ru-RU" dirty="0"/>
              <a:t>•	Прямое бинарное деление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56992"/>
            <a:ext cx="4968552" cy="322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99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>Клеточный </a:t>
            </a:r>
            <a:r>
              <a:rPr lang="ru-RU" sz="2800" b="1" dirty="0"/>
              <a:t>(жизненный) цикл клетки </a:t>
            </a:r>
            <a:r>
              <a:rPr lang="ru-RU" sz="2800" dirty="0"/>
              <a:t>- это период от момента появления клетки до ее собственного деления (включая это деление) или гибели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029325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1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8532440" cy="6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00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0" y="1052736"/>
            <a:ext cx="906484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Варианты гибели клетки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r>
              <a:rPr lang="ru-RU" b="1" dirty="0"/>
              <a:t>Некроз</a:t>
            </a:r>
            <a:r>
              <a:rPr lang="ru-RU" dirty="0"/>
              <a:t> - отмирание клеток и тканей в живом организме, вызванное действием повреждающих факторов</a:t>
            </a:r>
          </a:p>
          <a:p>
            <a:r>
              <a:rPr lang="ru-RU" b="1" dirty="0" err="1"/>
              <a:t>Апоптоз</a:t>
            </a:r>
            <a:r>
              <a:rPr lang="ru-RU" dirty="0"/>
              <a:t>- запрограммированная гибель клеток, регулируемая организмом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98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61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Клеточный цикл</vt:lpstr>
      <vt:lpstr>Биологическое значение деления клетки: </vt:lpstr>
      <vt:lpstr>Способы деления клетки: </vt:lpstr>
      <vt:lpstr>Клеточный (жизненный) цикл клетки - это период от момента появления клетки до ее собственного деления (включая это деление) или гибели </vt:lpstr>
      <vt:lpstr>Презентация PowerPoint</vt:lpstr>
      <vt:lpstr>Презентация PowerPoint</vt:lpstr>
      <vt:lpstr>Варианты гибели клетки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Клеточный цикл</dc:title>
  <dc:creator>Биологам_только</dc:creator>
  <cp:lastModifiedBy>Биологам_только</cp:lastModifiedBy>
  <cp:revision>2</cp:revision>
  <dcterms:created xsi:type="dcterms:W3CDTF">2016-11-18T04:23:44Z</dcterms:created>
  <dcterms:modified xsi:type="dcterms:W3CDTF">2016-11-18T04:39:57Z</dcterms:modified>
</cp:coreProperties>
</file>