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20B69-CF6E-4296-B0BB-D746A6419B54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FC62C-749C-47B7-817B-274765CFB51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20B69-CF6E-4296-B0BB-D746A6419B54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FC62C-749C-47B7-817B-274765CFB5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20B69-CF6E-4296-B0BB-D746A6419B54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FC62C-749C-47B7-817B-274765CFB5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20B69-CF6E-4296-B0BB-D746A6419B54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FC62C-749C-47B7-817B-274765CFB51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20B69-CF6E-4296-B0BB-D746A6419B54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FC62C-749C-47B7-817B-274765CFB5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20B69-CF6E-4296-B0BB-D746A6419B54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FC62C-749C-47B7-817B-274765CFB51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20B69-CF6E-4296-B0BB-D746A6419B54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FC62C-749C-47B7-817B-274765CFB51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20B69-CF6E-4296-B0BB-D746A6419B54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FC62C-749C-47B7-817B-274765CFB5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20B69-CF6E-4296-B0BB-D746A6419B54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FC62C-749C-47B7-817B-274765CFB5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20B69-CF6E-4296-B0BB-D746A6419B54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FC62C-749C-47B7-817B-274765CFB5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20B69-CF6E-4296-B0BB-D746A6419B54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FC62C-749C-47B7-817B-274765CFB51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4120B69-CF6E-4296-B0BB-D746A6419B54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FDFC62C-749C-47B7-817B-274765CFB51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73794" y="4293096"/>
            <a:ext cx="7346678" cy="2232247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cs typeface="Aharoni" panose="02010803020104030203" pitchFamily="2" charset="-79"/>
              </a:rPr>
              <a:t>Коробочка «Царевна – лягушка»</a:t>
            </a:r>
          </a:p>
          <a:p>
            <a:pPr algn="ctr"/>
            <a:r>
              <a:rPr lang="ru-RU" sz="2400" dirty="0" smtClean="0">
                <a:cs typeface="Aharoni" panose="02010803020104030203" pitchFamily="2" charset="-79"/>
              </a:rPr>
              <a:t>Подготовила: воспитатель стационарного отделения Е.Ф. </a:t>
            </a:r>
            <a:r>
              <a:rPr lang="ru-RU" sz="2400" dirty="0" err="1" smtClean="0">
                <a:cs typeface="Aharoni" panose="02010803020104030203" pitchFamily="2" charset="-79"/>
              </a:rPr>
              <a:t>Сисейкина</a:t>
            </a:r>
            <a:r>
              <a:rPr lang="ru-RU" sz="2400" dirty="0" smtClean="0">
                <a:cs typeface="Aharoni" panose="02010803020104030203" pitchFamily="2" charset="-79"/>
              </a:rPr>
              <a:t>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27584" y="404664"/>
            <a:ext cx="7632848" cy="4032448"/>
          </a:xfrm>
        </p:spPr>
        <p:txBody>
          <a:bodyPr/>
          <a:lstStyle/>
          <a:p>
            <a:pPr algn="ctr"/>
            <a:r>
              <a:rPr lang="ru-RU" sz="4400" dirty="0" smtClean="0"/>
              <a:t>Мастер – класс</a:t>
            </a:r>
            <a:br>
              <a:rPr lang="ru-RU" sz="4400" dirty="0" smtClean="0"/>
            </a:br>
            <a:r>
              <a:rPr lang="ru-RU" sz="4400" dirty="0" smtClean="0"/>
              <a:t>в технике</a:t>
            </a:r>
            <a:br>
              <a:rPr lang="ru-RU" sz="4400" dirty="0" smtClean="0"/>
            </a:br>
            <a:r>
              <a:rPr lang="ru-RU" sz="4400" dirty="0" smtClean="0"/>
              <a:t>«Поделки из бросового материала»</a:t>
            </a:r>
            <a:br>
              <a:rPr lang="ru-RU" sz="4400" dirty="0" smtClean="0"/>
            </a:br>
            <a:r>
              <a:rPr lang="ru-RU" sz="4400" dirty="0" smtClean="0"/>
              <a:t>«Волшебные трубочки»</a:t>
            </a:r>
            <a:br>
              <a:rPr lang="ru-RU" sz="4400" dirty="0" smtClean="0"/>
            </a:b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4447558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692696"/>
            <a:ext cx="6512511" cy="1143000"/>
          </a:xfrm>
        </p:spPr>
        <p:txBody>
          <a:bodyPr/>
          <a:lstStyle/>
          <a:p>
            <a:pPr algn="ctr"/>
            <a:r>
              <a:rPr lang="ru-RU" sz="2800" dirty="0" smtClean="0"/>
              <a:t>Приклейте коленки к трубочке сзади.</a:t>
            </a:r>
            <a:endParaRPr lang="ru-RU" sz="2800" dirty="0"/>
          </a:p>
        </p:txBody>
      </p:sp>
      <p:pic>
        <p:nvPicPr>
          <p:cNvPr id="3074" name="Picture 2" descr="F:\DSCN0378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596" y="2060575"/>
            <a:ext cx="4633384" cy="3475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59478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692696"/>
            <a:ext cx="6512511" cy="1143000"/>
          </a:xfrm>
        </p:spPr>
        <p:txBody>
          <a:bodyPr/>
          <a:lstStyle/>
          <a:p>
            <a:pPr algn="ctr"/>
            <a:r>
              <a:rPr lang="ru-RU" sz="2800" dirty="0" smtClean="0"/>
              <a:t>Приклейте лапки к дну коробочки</a:t>
            </a:r>
            <a:endParaRPr lang="ru-RU" sz="2800" dirty="0"/>
          </a:p>
        </p:txBody>
      </p:sp>
      <p:pic>
        <p:nvPicPr>
          <p:cNvPr id="4098" name="Picture 2" descr="F:\DSCN0379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2217" y="2133600"/>
            <a:ext cx="4631266" cy="347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97200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692696"/>
            <a:ext cx="6696744" cy="2016224"/>
          </a:xfrm>
        </p:spPr>
        <p:txBody>
          <a:bodyPr/>
          <a:lstStyle/>
          <a:p>
            <a:pPr algn="ctr"/>
            <a:r>
              <a:rPr lang="ru-RU" sz="2800" dirty="0" smtClean="0"/>
              <a:t>Приклейте корону к голове лягушки сзади.</a:t>
            </a:r>
            <a:br>
              <a:rPr lang="ru-RU" sz="2800" dirty="0" smtClean="0"/>
            </a:br>
            <a:r>
              <a:rPr lang="ru-RU" sz="2800" dirty="0" smtClean="0"/>
              <a:t>Нарисуйте лягушке глаза, нос, рот.</a:t>
            </a:r>
            <a:endParaRPr lang="ru-RU" sz="2800" dirty="0"/>
          </a:p>
        </p:txBody>
      </p:sp>
      <p:pic>
        <p:nvPicPr>
          <p:cNvPr id="5122" name="Picture 2" descr="F:\DSCN0382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6680" y="2780928"/>
            <a:ext cx="5112246" cy="3834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05418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1" y="764704"/>
            <a:ext cx="6408712" cy="1152128"/>
          </a:xfrm>
        </p:spPr>
        <p:txBody>
          <a:bodyPr/>
          <a:lstStyle/>
          <a:p>
            <a:pPr algn="ctr"/>
            <a:r>
              <a:rPr lang="ru-RU" sz="2800" dirty="0" smtClean="0"/>
              <a:t>Что можно сделать из трубочек от туалетной бумаги.</a:t>
            </a:r>
            <a:endParaRPr lang="ru-RU" sz="2800" dirty="0"/>
          </a:p>
        </p:txBody>
      </p:sp>
      <p:pic>
        <p:nvPicPr>
          <p:cNvPr id="6146" name="Picture 2" descr="F:\DSCN0383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5" y="2780928"/>
            <a:ext cx="4727277" cy="3545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9152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404664"/>
            <a:ext cx="6336704" cy="5562639"/>
          </a:xfrm>
        </p:spPr>
        <p:txBody>
          <a:bodyPr>
            <a:noAutofit/>
          </a:bodyPr>
          <a:lstStyle/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Поделки, представленные в этом мастер – классе, сделаны из трубочек от туалетной бумаги. Из них прекрасно получаются карандашницы,коробочки,игрушки,фонарики,стаканчики.Игрушки,сделанные из привычных вещей - трубочек, коробков меняют взгляд на обычные, никому, казалось бы не нужные вещи. Будят фантазию, открывают возможность из ничего сделать массу полезного и интересного.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9269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3794" y="1988841"/>
            <a:ext cx="6698605" cy="3945824"/>
          </a:xfrm>
        </p:spPr>
        <p:txBody>
          <a:bodyPr>
            <a:normAutofit/>
          </a:bodyPr>
          <a:lstStyle/>
          <a:p>
            <a:pPr algn="ctr"/>
            <a:endParaRPr lang="ru-RU" sz="2400" b="1" dirty="0" smtClean="0">
              <a:latin typeface="Arial Black" panose="020B0A04020102020204" pitchFamily="34" charset="0"/>
            </a:endParaRPr>
          </a:p>
          <a:p>
            <a:pPr algn="ctr"/>
            <a:r>
              <a:rPr lang="ru-RU" b="1" dirty="0" smtClean="0">
                <a:latin typeface="Arial Black" panose="020B0A04020102020204" pitchFamily="34" charset="0"/>
              </a:rPr>
              <a:t>Материалы и инструменты:</a:t>
            </a:r>
          </a:p>
          <a:p>
            <a:pPr algn="ctr"/>
            <a:r>
              <a:rPr lang="ru-RU" b="1" dirty="0" smtClean="0">
                <a:latin typeface="Arial Black" panose="020B0A04020102020204" pitchFamily="34" charset="0"/>
              </a:rPr>
              <a:t>½ трубочки</a:t>
            </a:r>
          </a:p>
          <a:p>
            <a:pPr algn="ctr"/>
            <a:r>
              <a:rPr lang="ru-RU" b="1" dirty="0" smtClean="0">
                <a:latin typeface="Arial Black" panose="020B0A04020102020204" pitchFamily="34" charset="0"/>
              </a:rPr>
              <a:t>Копировальная бумага</a:t>
            </a:r>
          </a:p>
          <a:p>
            <a:pPr algn="ctr"/>
            <a:r>
              <a:rPr lang="ru-RU" b="1" dirty="0" smtClean="0">
                <a:latin typeface="Arial Black" panose="020B0A04020102020204" pitchFamily="34" charset="0"/>
              </a:rPr>
              <a:t>Цветная бумага</a:t>
            </a:r>
          </a:p>
          <a:p>
            <a:pPr algn="ctr"/>
            <a:r>
              <a:rPr lang="ru-RU" b="1" dirty="0" smtClean="0">
                <a:latin typeface="Arial Black" panose="020B0A04020102020204" pitchFamily="34" charset="0"/>
              </a:rPr>
              <a:t>Клей</a:t>
            </a:r>
          </a:p>
          <a:p>
            <a:pPr algn="ctr"/>
            <a:r>
              <a:rPr lang="ru-RU" b="1" dirty="0" smtClean="0">
                <a:latin typeface="Arial Black" panose="020B0A04020102020204" pitchFamily="34" charset="0"/>
              </a:rPr>
              <a:t>Ножницы</a:t>
            </a:r>
          </a:p>
          <a:p>
            <a:pPr algn="ctr"/>
            <a:r>
              <a:rPr lang="ru-RU" b="1" dirty="0">
                <a:latin typeface="Arial Black" panose="020B0A04020102020204" pitchFamily="34" charset="0"/>
              </a:rPr>
              <a:t>Ф</a:t>
            </a:r>
            <a:r>
              <a:rPr lang="ru-RU" b="1" dirty="0" smtClean="0">
                <a:latin typeface="Arial Black" panose="020B0A04020102020204" pitchFamily="34" charset="0"/>
              </a:rPr>
              <a:t>ломастеры</a:t>
            </a:r>
          </a:p>
          <a:p>
            <a:pPr algn="ctr"/>
            <a:endParaRPr lang="ru-RU" sz="2400" b="1" dirty="0" smtClean="0">
              <a:latin typeface="Arial Black" panose="020B0A040201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332657"/>
            <a:ext cx="7426827" cy="1584175"/>
          </a:xfrm>
        </p:spPr>
        <p:txBody>
          <a:bodyPr/>
          <a:lstStyle/>
          <a:p>
            <a:pPr algn="ctr"/>
            <a:r>
              <a:rPr lang="ru-RU" sz="2800" dirty="0" smtClean="0"/>
              <a:t>Превращение волшебных трубочек</a:t>
            </a:r>
            <a:br>
              <a:rPr lang="ru-RU" sz="2800" dirty="0" smtClean="0"/>
            </a:br>
            <a:r>
              <a:rPr lang="ru-RU" sz="2800" dirty="0" smtClean="0"/>
              <a:t>Коробочка</a:t>
            </a:r>
            <a:br>
              <a:rPr lang="ru-RU" sz="2800" dirty="0" smtClean="0"/>
            </a:br>
            <a:r>
              <a:rPr lang="ru-RU" sz="2800" dirty="0" smtClean="0"/>
              <a:t>«Царевна – лягушка»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040434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Заголовок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dirty="0" smtClean="0"/>
              <a:t>Превращение волшебных трубочек</a:t>
            </a:r>
            <a:br>
              <a:rPr lang="ru-RU" sz="2800" dirty="0" smtClean="0"/>
            </a:br>
            <a:r>
              <a:rPr lang="ru-RU" sz="2800" dirty="0" smtClean="0"/>
              <a:t>Коробочка </a:t>
            </a:r>
            <a:br>
              <a:rPr lang="ru-RU" sz="2800" dirty="0" smtClean="0"/>
            </a:br>
            <a:r>
              <a:rPr lang="ru-RU" sz="2800" dirty="0" smtClean="0"/>
              <a:t>«Царевна – лягушка»</a:t>
            </a:r>
            <a:endParaRPr lang="ru-RU" sz="2800" dirty="0"/>
          </a:p>
        </p:txBody>
      </p:sp>
      <p:sp>
        <p:nvSpPr>
          <p:cNvPr id="28" name="Объект 27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b="1" dirty="0" smtClean="0"/>
              <a:t>Материалы и инструменты.</a:t>
            </a:r>
          </a:p>
          <a:p>
            <a:r>
              <a:rPr lang="ru-RU" b="1" dirty="0" smtClean="0"/>
              <a:t>½ трубочки</a:t>
            </a:r>
          </a:p>
          <a:p>
            <a:r>
              <a:rPr lang="ru-RU" b="1" dirty="0" smtClean="0"/>
              <a:t>Копировальная бумага</a:t>
            </a:r>
          </a:p>
          <a:p>
            <a:r>
              <a:rPr lang="ru-RU" b="1" dirty="0" smtClean="0"/>
              <a:t>Цветная бумага</a:t>
            </a:r>
          </a:p>
          <a:p>
            <a:r>
              <a:rPr lang="ru-RU" b="1" dirty="0" smtClean="0"/>
              <a:t>Клей</a:t>
            </a:r>
          </a:p>
          <a:p>
            <a:r>
              <a:rPr lang="ru-RU" b="1" dirty="0" smtClean="0"/>
              <a:t>Ножницы</a:t>
            </a:r>
          </a:p>
          <a:p>
            <a:r>
              <a:rPr lang="ru-RU" b="1" dirty="0"/>
              <a:t>Ф</a:t>
            </a:r>
            <a:r>
              <a:rPr lang="ru-RU" b="1" dirty="0" smtClean="0"/>
              <a:t>ломастеры</a:t>
            </a:r>
          </a:p>
          <a:p>
            <a:pPr algn="ctr"/>
            <a:endParaRPr lang="ru-RU" b="1" dirty="0"/>
          </a:p>
        </p:txBody>
      </p:sp>
      <p:pic>
        <p:nvPicPr>
          <p:cNvPr id="1026" name="Picture 2" descr="F:\DSCN037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87425" y="-739775"/>
            <a:ext cx="11118850" cy="833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4514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332656"/>
            <a:ext cx="5976664" cy="1728192"/>
          </a:xfrm>
        </p:spPr>
        <p:txBody>
          <a:bodyPr/>
          <a:lstStyle/>
          <a:p>
            <a:pPr marL="0" indent="0" algn="ctr">
              <a:buNone/>
            </a:pPr>
            <a:r>
              <a:rPr lang="ru-RU" i="1" dirty="0" smtClean="0"/>
              <a:t>Ход работы.</a:t>
            </a:r>
            <a:endParaRPr lang="ru-RU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22438" y="1988840"/>
            <a:ext cx="6221970" cy="4392488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/>
              <a:t>1 Разрежьте трубочку пополам</a:t>
            </a:r>
          </a:p>
          <a:p>
            <a:pPr algn="l"/>
            <a:r>
              <a:rPr lang="ru-RU" sz="1800" dirty="0" smtClean="0"/>
              <a:t>2 Приклейте донышко к половинке трубочки</a:t>
            </a:r>
          </a:p>
          <a:p>
            <a:pPr algn="l"/>
            <a:r>
              <a:rPr lang="ru-RU" sz="1800" dirty="0" smtClean="0"/>
              <a:t>3 Обклейте стенки трубочки цветной бумагой</a:t>
            </a:r>
          </a:p>
          <a:p>
            <a:pPr algn="l"/>
            <a:r>
              <a:rPr lang="ru-RU" sz="1800" dirty="0" smtClean="0"/>
              <a:t>4 Выкройте из цветной бумаги детали: голову, корону, лапы, коленки</a:t>
            </a:r>
          </a:p>
          <a:p>
            <a:pPr algn="l"/>
            <a:r>
              <a:rPr lang="ru-RU" sz="1800" dirty="0"/>
              <a:t>5</a:t>
            </a:r>
            <a:r>
              <a:rPr lang="ru-RU" sz="1800" dirty="0" smtClean="0"/>
              <a:t> Отогните лапки по линии</a:t>
            </a:r>
          </a:p>
          <a:p>
            <a:pPr algn="l"/>
            <a:r>
              <a:rPr lang="ru-RU" sz="1800" dirty="0"/>
              <a:t>6</a:t>
            </a:r>
            <a:r>
              <a:rPr lang="ru-RU" sz="1800" dirty="0" smtClean="0"/>
              <a:t> Приклейте голову с передними лапками к трубочке</a:t>
            </a:r>
          </a:p>
          <a:p>
            <a:pPr algn="l"/>
            <a:r>
              <a:rPr lang="ru-RU" sz="1800" dirty="0"/>
              <a:t>7</a:t>
            </a:r>
            <a:r>
              <a:rPr lang="ru-RU" sz="1800" dirty="0" smtClean="0"/>
              <a:t> Приклейте колени к трубочке сзади</a:t>
            </a:r>
          </a:p>
          <a:p>
            <a:pPr algn="l"/>
            <a:r>
              <a:rPr lang="ru-RU" sz="1800" dirty="0"/>
              <a:t>8</a:t>
            </a:r>
            <a:r>
              <a:rPr lang="ru-RU" sz="1800" dirty="0" smtClean="0"/>
              <a:t> Приклейте лапки к дну коробочки</a:t>
            </a:r>
          </a:p>
          <a:p>
            <a:pPr algn="l"/>
            <a:r>
              <a:rPr lang="ru-RU" sz="1800" dirty="0" smtClean="0"/>
              <a:t>9 Приклейте корону к голове лягушки сзади</a:t>
            </a:r>
          </a:p>
          <a:p>
            <a:pPr algn="l"/>
            <a:r>
              <a:rPr lang="ru-RU" sz="1800" dirty="0" smtClean="0"/>
              <a:t>10 Нарисуйте лягушки глаза рот и нос</a:t>
            </a:r>
          </a:p>
          <a:p>
            <a:pPr algn="l"/>
            <a:endParaRPr lang="ru-RU" sz="1800" dirty="0" smtClean="0"/>
          </a:p>
        </p:txBody>
      </p:sp>
    </p:spTree>
    <p:extLst>
      <p:ext uri="{BB962C8B-B14F-4D97-AF65-F5344CB8AC3E}">
        <p14:creationId xmlns:p14="http://schemas.microsoft.com/office/powerpoint/2010/main" val="12878240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692696"/>
            <a:ext cx="6512511" cy="1143000"/>
          </a:xfrm>
        </p:spPr>
        <p:txBody>
          <a:bodyPr/>
          <a:lstStyle/>
          <a:p>
            <a:pPr algn="ctr"/>
            <a:r>
              <a:rPr lang="ru-RU" sz="2000" dirty="0" smtClean="0"/>
              <a:t>Приклейте донышко к половинке трубочки</a:t>
            </a:r>
            <a:endParaRPr lang="ru-RU" sz="2000" dirty="0"/>
          </a:p>
        </p:txBody>
      </p:sp>
      <p:pic>
        <p:nvPicPr>
          <p:cNvPr id="2050" name="Picture 2" descr="F:\DSCN037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597" y="2205038"/>
            <a:ext cx="4633382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23061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764704"/>
            <a:ext cx="6512511" cy="1143000"/>
          </a:xfrm>
        </p:spPr>
        <p:txBody>
          <a:bodyPr/>
          <a:lstStyle/>
          <a:p>
            <a:pPr algn="ctr"/>
            <a:r>
              <a:rPr lang="ru-RU" sz="2000" dirty="0" smtClean="0"/>
              <a:t>Обклейте стенки трубочки цветной бумагой</a:t>
            </a:r>
            <a:endParaRPr lang="ru-RU" sz="2000" dirty="0"/>
          </a:p>
        </p:txBody>
      </p:sp>
      <p:pic>
        <p:nvPicPr>
          <p:cNvPr id="3074" name="Picture 2" descr="F:\DSCN0375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9721" y="2708275"/>
            <a:ext cx="4633384" cy="3475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30384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764704"/>
            <a:ext cx="6512511" cy="1143000"/>
          </a:xfrm>
        </p:spPr>
        <p:txBody>
          <a:bodyPr/>
          <a:lstStyle/>
          <a:p>
            <a:pPr algn="ctr"/>
            <a:r>
              <a:rPr lang="ru-RU" sz="2400" dirty="0" smtClean="0"/>
              <a:t>Выкройте из цветной бумаги детали: голову, корону,2 лапы, коленки.</a:t>
            </a:r>
            <a:endParaRPr lang="ru-RU" sz="2400" dirty="0"/>
          </a:p>
        </p:txBody>
      </p:sp>
      <p:pic>
        <p:nvPicPr>
          <p:cNvPr id="1026" name="Picture 2" descr="F:\DSCN0373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158" y="2276475"/>
            <a:ext cx="4633384" cy="3475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2944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764704"/>
            <a:ext cx="6512511" cy="1143000"/>
          </a:xfrm>
        </p:spPr>
        <p:txBody>
          <a:bodyPr/>
          <a:lstStyle/>
          <a:p>
            <a:pPr algn="ctr"/>
            <a:r>
              <a:rPr lang="ru-RU" sz="2800" dirty="0" smtClean="0"/>
              <a:t>Приклейте голову с передними лапками к трубочке</a:t>
            </a:r>
            <a:endParaRPr lang="ru-RU" sz="2800" dirty="0"/>
          </a:p>
        </p:txBody>
      </p:sp>
      <p:pic>
        <p:nvPicPr>
          <p:cNvPr id="2050" name="Picture 2" descr="F:\DSCN0376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655" y="2133600"/>
            <a:ext cx="4631266" cy="347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6489205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172</TotalTime>
  <Words>233</Words>
  <Application>Microsoft Office PowerPoint</Application>
  <PresentationFormat>Экран (4:3)</PresentationFormat>
  <Paragraphs>42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Мастер – класс в технике «Поделки из бросового материала» «Волшебные трубочки» </vt:lpstr>
      <vt:lpstr>Презентация PowerPoint</vt:lpstr>
      <vt:lpstr>Превращение волшебных трубочек Коробочка «Царевна – лягушка»</vt:lpstr>
      <vt:lpstr>Превращение волшебных трубочек Коробочка  «Царевна – лягушка»</vt:lpstr>
      <vt:lpstr>Ход работы.</vt:lpstr>
      <vt:lpstr>Приклейте донышко к половинке трубочки</vt:lpstr>
      <vt:lpstr>Обклейте стенки трубочки цветной бумагой</vt:lpstr>
      <vt:lpstr>Выкройте из цветной бумаги детали: голову, корону,2 лапы, коленки.</vt:lpstr>
      <vt:lpstr>Приклейте голову с передними лапками к трубочке</vt:lpstr>
      <vt:lpstr>Приклейте коленки к трубочке сзади.</vt:lpstr>
      <vt:lpstr>Приклейте лапки к дну коробочки</vt:lpstr>
      <vt:lpstr>Приклейте корону к голове лягушки сзади. Нарисуйте лягушке глаза, нос, рот.</vt:lpstr>
      <vt:lpstr>Что можно сделать из трубочек от туалетной бумаги.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дом</cp:lastModifiedBy>
  <cp:revision>24</cp:revision>
  <dcterms:created xsi:type="dcterms:W3CDTF">2016-10-03T05:50:59Z</dcterms:created>
  <dcterms:modified xsi:type="dcterms:W3CDTF">2017-08-31T13:01:10Z</dcterms:modified>
</cp:coreProperties>
</file>