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74" d="100"/>
          <a:sy n="74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0CD-2132-4B40-AF15-63C3AD32804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E8F6-D2E4-4085-9BDA-4832B6A3123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0CD-2132-4B40-AF15-63C3AD32804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E8F6-D2E4-4085-9BDA-4832B6A31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0CD-2132-4B40-AF15-63C3AD32804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E8F6-D2E4-4085-9BDA-4832B6A31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0CD-2132-4B40-AF15-63C3AD32804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E8F6-D2E4-4085-9BDA-4832B6A31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0CD-2132-4B40-AF15-63C3AD32804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E8F6-D2E4-4085-9BDA-4832B6A3123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0CD-2132-4B40-AF15-63C3AD32804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E8F6-D2E4-4085-9BDA-4832B6A31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0CD-2132-4B40-AF15-63C3AD32804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E8F6-D2E4-4085-9BDA-4832B6A31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0CD-2132-4B40-AF15-63C3AD32804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E8F6-D2E4-4085-9BDA-4832B6A31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0CD-2132-4B40-AF15-63C3AD32804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E8F6-D2E4-4085-9BDA-4832B6A31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0CD-2132-4B40-AF15-63C3AD32804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E8F6-D2E4-4085-9BDA-4832B6A312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E0CD-2132-4B40-AF15-63C3AD32804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987E8F6-D2E4-4085-9BDA-4832B6A3123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66E0CD-2132-4B40-AF15-63C3AD32804C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87E8F6-D2E4-4085-9BDA-4832B6A3123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Андрей Арсеньевич Тарковский (1932-1986)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Любезнова Т.</a:t>
            </a:r>
          </a:p>
          <a:p>
            <a:r>
              <a:rPr lang="ru-RU" dirty="0" smtClean="0"/>
              <a:t>Проверила: </a:t>
            </a:r>
            <a:r>
              <a:rPr lang="ru-RU" dirty="0" err="1" smtClean="0"/>
              <a:t>Наймушина</a:t>
            </a:r>
            <a:r>
              <a:rPr lang="ru-RU" dirty="0" smtClean="0"/>
              <a:t> О.Д.</a:t>
            </a: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Андрей Тарковский снимал «Жертвоприношение», когда врачи ему сообщили страшную весть: у него рак легкого, и если не сделать срочную операцию, ему осталось не больше трех недель. Это было в декабре 1985 года. Он жил в Стокгольме, без супруги. Рядом не было близкого человека. И неудивительно, что именно в этот момент в его жизни появилась женщина. До сих пор о ней почти ничего не известно. Говорят, она была танцовщицей.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643050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«Моя болезнь – наказание мне, благодаря которому будут вызволены из Москвы </a:t>
            </a:r>
            <a:r>
              <a:rPr lang="ru-RU" dirty="0" err="1" smtClean="0"/>
              <a:t>Тяпус</a:t>
            </a:r>
            <a:r>
              <a:rPr lang="ru-RU" dirty="0" smtClean="0"/>
              <a:t> и Анна Семеновна (сын и теща. – Авт.). Я останусь победителем, ибо не могу ничего потерять. Я пойду до конца. Самое главное – мне поможет Бог. Да святится Имя Твое!..»</a:t>
            </a:r>
          </a:p>
          <a:p>
            <a:r>
              <a:rPr lang="ru-RU" dirty="0" smtClean="0"/>
              <a:t>Увы, чуда не произошло. 4 сентября 1986 года </a:t>
            </a:r>
            <a:r>
              <a:rPr lang="ru-RU" dirty="0" err="1" smtClean="0"/>
              <a:t>Берит</a:t>
            </a:r>
            <a:r>
              <a:rPr lang="ru-RU" dirty="0" smtClean="0"/>
              <a:t> родила от Тарковского сына. Его назвали Александром. Так же, как и героя «Жертвоприношения». А 29 декабря  Тарковский скончался…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441680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внебрачным сыном режиссера, третьим по счету, Марина Арсеньевна до недавнего времени поддерживала связь. О рождении этого ребенка она узнала на похоронах брата. </a:t>
            </a:r>
            <a:r>
              <a:rPr lang="ru-RU" dirty="0" err="1" smtClean="0"/>
              <a:t>Берит</a:t>
            </a:r>
            <a:r>
              <a:rPr lang="ru-RU" dirty="0" smtClean="0"/>
              <a:t> прислала вдове Тарковского телеграмму с соболезнованиями. А за несколько дней до смерти ему в больницу принесли фотографии трехмесячного внебрачного сына. Андрей Арсеньевич был в смятении.</a:t>
            </a:r>
          </a:p>
          <a:p>
            <a:r>
              <a:rPr lang="ru-RU" dirty="0" smtClean="0"/>
              <a:t>Позже сестра Тарковского разыскала мать Саши. Они встретились в Париже, ребенку тогда исполнился год. Вместе поехали на кладбище. Малыш поливал из детской леечки цветы на могиле отца… Они несколько лет поддерживали родственные отношения. </a:t>
            </a:r>
            <a:r>
              <a:rPr lang="ru-RU" dirty="0" err="1" smtClean="0"/>
              <a:t>Берит</a:t>
            </a:r>
            <a:r>
              <a:rPr lang="ru-RU" dirty="0" smtClean="0"/>
              <a:t> с сыном приезжали в Москву, русские родственники навещали их в Скандинавии. Мать Саши выучила русский язык, освоил его и мальчик. Как уверяет Марина Арсеньевна, из всех сыновей Тарковского именно младший похож на отца больше других. И не только внешне – еще и темпераментом, физической ловкостью.</a:t>
            </a: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2372" y="1700808"/>
            <a:ext cx="2360868" cy="513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143240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Памятник Андрею Тарковскому у входа во ВГИК.</a:t>
            </a:r>
            <a:endParaRPr lang="ru-RU" b="1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3" y="2301947"/>
            <a:ext cx="3214678" cy="4556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786182" y="6211669"/>
            <a:ext cx="27850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Почтовая марка России, 2007 год</a:t>
            </a:r>
            <a:endParaRPr lang="ru-RU" b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752" y="2082864"/>
            <a:ext cx="5375520" cy="4785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7715272" y="0"/>
            <a:ext cx="14287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Могила Андрея Тарковского и его жены Ларисы, кладбище </a:t>
            </a:r>
            <a:r>
              <a:rPr lang="ru-RU" b="1" dirty="0" err="1" smtClean="0"/>
              <a:t>Сент-Женевьев-де-Буа</a:t>
            </a:r>
            <a:r>
              <a:rPr lang="ru-RU" b="1" dirty="0" smtClean="0"/>
              <a:t> в окрестностях Парижа.</a:t>
            </a:r>
            <a:endParaRPr lang="ru-RU" b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1944" y="1772816"/>
            <a:ext cx="2518684" cy="17990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3571876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Андрей Арсеньевич родился в селе Завражье </a:t>
            </a:r>
            <a:r>
              <a:rPr lang="ru-RU" dirty="0" err="1" smtClean="0"/>
              <a:t>Юрьевецкого</a:t>
            </a:r>
            <a:r>
              <a:rPr lang="ru-RU" dirty="0" smtClean="0"/>
              <a:t> района, на Волге, в литературной семье. Отец, Арсений Александрович Тарковский — поэт и переводчик, уроженец </a:t>
            </a:r>
            <a:r>
              <a:rPr lang="ru-RU" dirty="0" err="1" smtClean="0"/>
              <a:t>Елисаветграда</a:t>
            </a:r>
            <a:r>
              <a:rPr lang="ru-RU" dirty="0" smtClean="0"/>
              <a:t>. Мать, Мария Ивановна Вишнякова, училась на Высших государственных литературных курсах в Москве, но не окончила.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4643446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1939 году Андрей поступает в московскую школу № 554 (ныне — Школа № 1060), но война снова приводит его в места раннего детства. Мать увозит Андрея и его младшую сестру в эвакуацию в Юрьевец, к родным. «Это было тяжёлое время. Мне всегда не хватало отца. Когда отец ушёл из нашей семьи, мне было три года. Жизнь была необычно трудной во всех смыслах. И все-таки я много получил в жизни. Всем лучшим, что я имею в жизни, тем, что я стал режиссёром, — всем этим я обязан матери» — вспоминал Тарковский. Мария Ивановна по льду ходила за реку, носила картофель из дальних деревень.</a:t>
            </a: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0168" y="2132856"/>
            <a:ext cx="2436211" cy="1823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3929066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 возвращении из экспедиции в 1954 году Тарковский подал документы во ВГИК и успешно поступил на режиссёрское отделение (мастерская М. И. </a:t>
            </a:r>
            <a:r>
              <a:rPr lang="ru-RU" dirty="0" err="1" smtClean="0"/>
              <a:t>Ромма</a:t>
            </a:r>
            <a:r>
              <a:rPr lang="ru-RU" dirty="0" smtClean="0"/>
              <a:t>). «Выбор этот был скорее случайным, чем осознанным», — неоднократно повторял Тарковский в более позднем возрасте. Однако, уже начав учёбу, Тарковский увлекся молодой формой искусства.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357166"/>
            <a:ext cx="17016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Здание </a:t>
            </a:r>
            <a:r>
              <a:rPr lang="ru-RU" dirty="0" err="1"/>
              <a:t>ВГИКа</a:t>
            </a: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Тарковский, вместе со своим другом и соавтором Андреем </a:t>
            </a:r>
            <a:r>
              <a:rPr lang="ru-RU" dirty="0" err="1" smtClean="0"/>
              <a:t>Кончаловским</a:t>
            </a:r>
            <a:r>
              <a:rPr lang="ru-RU" dirty="0" smtClean="0"/>
              <a:t> ездят в архив Госфильмофонда в Белых Столбах, где они смотрят фильмы Куросавы, </a:t>
            </a:r>
            <a:r>
              <a:rPr lang="ru-RU" dirty="0" err="1" smtClean="0"/>
              <a:t>Бунюэля</a:t>
            </a:r>
            <a:r>
              <a:rPr lang="ru-RU" dirty="0" smtClean="0"/>
              <a:t>, Бергмана, </a:t>
            </a:r>
            <a:r>
              <a:rPr lang="ru-RU" dirty="0" err="1" smtClean="0"/>
              <a:t>Брессона</a:t>
            </a:r>
            <a:r>
              <a:rPr lang="ru-RU" dirty="0" smtClean="0"/>
              <a:t>, </a:t>
            </a:r>
            <a:r>
              <a:rPr lang="ru-RU" dirty="0" err="1" smtClean="0"/>
              <a:t>Мидзогути</a:t>
            </a:r>
            <a:r>
              <a:rPr lang="ru-RU" dirty="0" smtClean="0"/>
              <a:t>. Термин «</a:t>
            </a:r>
            <a:r>
              <a:rPr lang="ru-RU" dirty="0" err="1" smtClean="0"/>
              <a:t>оте́р</a:t>
            </a:r>
            <a:r>
              <a:rPr lang="ru-RU" dirty="0" smtClean="0"/>
              <a:t>» (от французского </a:t>
            </a:r>
            <a:r>
              <a:rPr lang="ru-RU" dirty="0" err="1" smtClean="0"/>
              <a:t>auteur</a:t>
            </a:r>
            <a:r>
              <a:rPr lang="ru-RU" dirty="0" smtClean="0"/>
              <a:t>), уже принятый западной </a:t>
            </a:r>
            <a:r>
              <a:rPr lang="ru-RU" dirty="0" err="1" smtClean="0"/>
              <a:t>кинокритикой</a:t>
            </a:r>
            <a:r>
              <a:rPr lang="ru-RU" dirty="0" smtClean="0"/>
              <a:t>, обозначающий единого автора картины, создателя слова и образа, под контролем которого находятся все аспекты </a:t>
            </a:r>
            <a:r>
              <a:rPr lang="ru-RU" dirty="0" err="1" smtClean="0"/>
              <a:t>кинопродукции</a:t>
            </a:r>
            <a:r>
              <a:rPr lang="ru-RU" dirty="0" smtClean="0"/>
              <a:t>, от сценария до монтажа — усваивается Тарковским как необходимое условие творчества.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920" y="2031325"/>
            <a:ext cx="2571768" cy="3870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467" y="4357694"/>
            <a:ext cx="3492533" cy="25003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1980 году Тарковский получил звание Народного артиста РСФСР.</a:t>
            </a:r>
          </a:p>
          <a:p>
            <a:r>
              <a:rPr lang="ru-RU" dirty="0" smtClean="0"/>
              <a:t>С 1982 года Тарковский направляется в Италию для съёмок фильма «Ностальгия». По окончании съёмок в 1984 году режиссёр принял решение не возвращаться в СССР. После этого он снял только один фильм — «Жертвоприношение». В планах Тарковского было снять фильм по книге «Пятое Евангелие».</a:t>
            </a:r>
          </a:p>
          <a:p>
            <a:r>
              <a:rPr lang="ru-RU" dirty="0" smtClean="0"/>
              <a:t>Тарковский умер от рака лёгких в Париже в возрасте 54 лет в 1986 году. Награждён Ленинской премией (1990, посмертно).</a:t>
            </a:r>
          </a:p>
          <a:p>
            <a:endParaRPr lang="ru-RU" dirty="0"/>
          </a:p>
        </p:txBody>
      </p:sp>
      <p:pic>
        <p:nvPicPr>
          <p:cNvPr id="3" name="Picture 4" descr="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0072" y="4896032"/>
            <a:ext cx="3923928" cy="196196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000108"/>
            <a:ext cx="74295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Любимые фильмы Тарковского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«Дневник сельского священника»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«Причастие»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«</a:t>
            </a:r>
            <a:r>
              <a:rPr lang="ru-RU" sz="2400" dirty="0" err="1" smtClean="0"/>
              <a:t>Назарин</a:t>
            </a:r>
            <a:r>
              <a:rPr lang="ru-RU" sz="2400" dirty="0" smtClean="0"/>
              <a:t>»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«Земляничная поляна»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«Огни большого города»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«Сказки туманной луны после дождя»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«Семь самураев»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«Персона»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«</a:t>
            </a:r>
            <a:r>
              <a:rPr lang="ru-RU" sz="2400" dirty="0" err="1" smtClean="0"/>
              <a:t>Мушетт</a:t>
            </a:r>
            <a:r>
              <a:rPr lang="ru-RU" sz="2400" dirty="0" smtClean="0"/>
              <a:t>»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«Женщина в песках»</a:t>
            </a:r>
            <a:endParaRPr lang="ru-RU" sz="24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214290"/>
            <a:ext cx="50251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Семья Тарковского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9500" y="2338451"/>
            <a:ext cx="1431750" cy="2233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4572008"/>
            <a:ext cx="24288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Арсений Александрович Тарковский</a:t>
            </a:r>
          </a:p>
          <a:p>
            <a:r>
              <a:rPr lang="ru-RU" b="1" dirty="0"/>
              <a:t>(отец)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78588" y="4149080"/>
            <a:ext cx="1309436" cy="163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357422" y="1928802"/>
            <a:ext cx="32861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Марина Ивановна Вишнякова</a:t>
            </a:r>
          </a:p>
          <a:p>
            <a:r>
              <a:rPr lang="ru-RU" b="1" dirty="0"/>
              <a:t>(мать)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51492" y="2636912"/>
            <a:ext cx="1570631" cy="1935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5643570" y="5214950"/>
            <a:ext cx="35004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Марина Арсеньевна Тарковская</a:t>
            </a:r>
          </a:p>
          <a:p>
            <a:r>
              <a:rPr lang="ru-RU" b="1" dirty="0"/>
              <a:t>(сестра)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1106742"/>
            <a:ext cx="2691554" cy="2018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3143248"/>
            <a:ext cx="41433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Ирма</a:t>
            </a:r>
            <a:r>
              <a:rPr lang="ru-RU" b="1" dirty="0"/>
              <a:t> Яковлевна </a:t>
            </a:r>
            <a:r>
              <a:rPr lang="ru-RU" b="1" dirty="0" err="1"/>
              <a:t>Рауш</a:t>
            </a:r>
            <a:endParaRPr lang="ru-RU" b="1" dirty="0"/>
          </a:p>
          <a:p>
            <a:r>
              <a:rPr lang="ru-RU" b="1" dirty="0"/>
              <a:t>(первая жена)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5707" y="3212976"/>
            <a:ext cx="178579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429256" y="1285860"/>
            <a:ext cx="3714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Арсений Андреевич Тарковский</a:t>
            </a:r>
          </a:p>
          <a:p>
            <a:r>
              <a:rPr lang="ru-RU" b="1" dirty="0"/>
              <a:t>(сын)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6688" y="2924944"/>
            <a:ext cx="2303808" cy="3971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000496" y="7143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Лариса </a:t>
            </a:r>
            <a:r>
              <a:rPr lang="ru-RU" b="1" dirty="0" err="1"/>
              <a:t>Кизилова</a:t>
            </a:r>
            <a:endParaRPr lang="ru-RU" b="1" dirty="0"/>
          </a:p>
          <a:p>
            <a:r>
              <a:rPr lang="ru-RU" b="1" dirty="0"/>
              <a:t>(вторая жена)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176" y="3538196"/>
            <a:ext cx="2987824" cy="331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214942" y="1857364"/>
            <a:ext cx="39290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Андрей Андреевич Тарковский</a:t>
            </a:r>
          </a:p>
          <a:p>
            <a:r>
              <a:rPr lang="ru-RU" b="1" dirty="0" smtClean="0"/>
              <a:t>(сын)</a:t>
            </a:r>
            <a:endParaRPr lang="ru-RU" b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2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409</TotalTime>
  <Words>842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Constantia</vt:lpstr>
      <vt:lpstr>Wingdings</vt:lpstr>
      <vt:lpstr>Wingdings 2</vt:lpstr>
      <vt:lpstr>Тема2</vt:lpstr>
      <vt:lpstr>Андрей Арсеньевич Тарковский (1932-1986)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МХК ТАРКОВСКИЙ 3</dc:title>
  <dc:creator>Таня</dc:creator>
  <cp:lastModifiedBy>дом</cp:lastModifiedBy>
  <cp:revision>46</cp:revision>
  <dcterms:created xsi:type="dcterms:W3CDTF">2013-05-16T09:14:50Z</dcterms:created>
  <dcterms:modified xsi:type="dcterms:W3CDTF">2017-08-31T18:10:16Z</dcterms:modified>
</cp:coreProperties>
</file>