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7C1F1-2A6E-4092-B952-AEA0FA3481C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92E19-D71A-4F0E-9CFD-40120CE19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7C1F1-2A6E-4092-B952-AEA0FA3481C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92E19-D71A-4F0E-9CFD-40120CE19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7C1F1-2A6E-4092-B952-AEA0FA3481C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92E19-D71A-4F0E-9CFD-40120CE1961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7C1F1-2A6E-4092-B952-AEA0FA3481C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92E19-D71A-4F0E-9CFD-40120CE1961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7C1F1-2A6E-4092-B952-AEA0FA3481C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92E19-D71A-4F0E-9CFD-40120CE19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7C1F1-2A6E-4092-B952-AEA0FA3481C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92E19-D71A-4F0E-9CFD-40120CE1961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7C1F1-2A6E-4092-B952-AEA0FA3481C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92E19-D71A-4F0E-9CFD-40120CE19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7C1F1-2A6E-4092-B952-AEA0FA3481C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92E19-D71A-4F0E-9CFD-40120CE19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7C1F1-2A6E-4092-B952-AEA0FA3481C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92E19-D71A-4F0E-9CFD-40120CE19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7C1F1-2A6E-4092-B952-AEA0FA3481C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92E19-D71A-4F0E-9CFD-40120CE1961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7C1F1-2A6E-4092-B952-AEA0FA3481C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92E19-D71A-4F0E-9CFD-40120CE1961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D57C1F1-2A6E-4092-B952-AEA0FA3481CC}" type="datetimeFigureOut">
              <a:rPr lang="ru-RU" smtClean="0"/>
              <a:t>28.05.2017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5D92E19-D71A-4F0E-9CFD-40120CE1961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Мастер – класс</a:t>
            </a:r>
            <a:br>
              <a:rPr lang="ru-RU" sz="3200" dirty="0" smtClean="0"/>
            </a:br>
            <a:r>
              <a:rPr lang="ru-RU" sz="3200" dirty="0" smtClean="0"/>
              <a:t>в технике</a:t>
            </a:r>
            <a:br>
              <a:rPr lang="ru-RU" sz="3200" dirty="0" smtClean="0"/>
            </a:br>
            <a:r>
              <a:rPr lang="ru-RU" sz="3200" dirty="0" smtClean="0"/>
              <a:t>«Аппликации из цветной бумаги и салфеток»</a:t>
            </a:r>
            <a:br>
              <a:rPr lang="ru-RU" sz="3200" dirty="0" smtClean="0"/>
            </a:br>
            <a:r>
              <a:rPr lang="ru-RU" sz="3200" dirty="0" smtClean="0"/>
              <a:t>«Веточка мимозы»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Подготовила: воспитатель стационарного отделения</a:t>
            </a:r>
          </a:p>
          <a:p>
            <a:r>
              <a:rPr lang="ru-RU" sz="2800" dirty="0" smtClean="0"/>
              <a:t> Е.Ф. </a:t>
            </a:r>
            <a:r>
              <a:rPr lang="ru-RU" sz="2800" dirty="0" err="1" smtClean="0"/>
              <a:t>Сисейкина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18080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обеседуйте с детьми о весенних изменениях в природе, о весенних цветах. Расскажите о празднике 8 Марта. Предложите ребёнку порадовать маму, бабушек, сестёр красивой открыткой.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Подготовка к работе.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49727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Красный картон </a:t>
            </a:r>
          </a:p>
          <a:p>
            <a:r>
              <a:rPr lang="ru-RU" dirty="0" smtClean="0"/>
              <a:t>2 Жёлтые бумажные салфетки</a:t>
            </a:r>
          </a:p>
          <a:p>
            <a:r>
              <a:rPr lang="ru-RU" dirty="0" smtClean="0"/>
              <a:t>3  </a:t>
            </a:r>
            <a:r>
              <a:rPr lang="ru-RU" dirty="0"/>
              <a:t>Ц</a:t>
            </a:r>
            <a:r>
              <a:rPr lang="ru-RU" dirty="0" smtClean="0"/>
              <a:t>ветная бумага зелёного цвета</a:t>
            </a:r>
          </a:p>
          <a:p>
            <a:r>
              <a:rPr lang="ru-RU" dirty="0" smtClean="0"/>
              <a:t>4 Ножницы</a:t>
            </a:r>
          </a:p>
          <a:p>
            <a:r>
              <a:rPr lang="ru-RU" dirty="0" smtClean="0"/>
              <a:t>5  </a:t>
            </a:r>
            <a:r>
              <a:rPr lang="ru-RU" dirty="0"/>
              <a:t>К</a:t>
            </a:r>
            <a:r>
              <a:rPr lang="ru-RU" dirty="0" smtClean="0"/>
              <a:t>лей ПВА</a:t>
            </a:r>
          </a:p>
          <a:p>
            <a:r>
              <a:rPr lang="ru-RU" dirty="0" smtClean="0"/>
              <a:t>6 Кисть клеевая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Материалы и инструменты.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54146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Материалы</a:t>
            </a:r>
            <a:endParaRPr lang="ru-RU" dirty="0"/>
          </a:p>
        </p:txBody>
      </p:sp>
      <p:pic>
        <p:nvPicPr>
          <p:cNvPr id="1026" name="Picture 2" descr="F:\DSCN03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1648"/>
            <a:ext cx="6192688" cy="464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7086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91264" cy="208256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Порядок выполнения работы.</a:t>
            </a:r>
            <a:br>
              <a:rPr lang="ru-RU" sz="2800" dirty="0" smtClean="0"/>
            </a:br>
            <a:r>
              <a:rPr lang="ru-RU" sz="2800" dirty="0" smtClean="0"/>
              <a:t>Из жёлтой салфетки приготовить комочки для цветков мимозы. Для этого оторвать  кусочек салфетки и скрутить его между  большим и указательным пальцами. Комочки должны получиться приблизительно равными. 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026" name="Picture 2" descr="F:\DSCN039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2969419"/>
            <a:ext cx="38227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F:\DSCN0392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969419"/>
            <a:ext cx="38227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9053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Сделать листочки: каждый прямоугольник сложить вдоль пополам. Затем взять заготовку за место сгиба и вырезать листок способом симметричного вырезания. Не разворачивая получившийся листок, сделать надрезы </a:t>
            </a:r>
            <a:r>
              <a:rPr lang="ru-RU" sz="2400" smtClean="0"/>
              <a:t>по краю листа.</a:t>
            </a:r>
            <a:endParaRPr lang="ru-RU" sz="2400" dirty="0"/>
          </a:p>
        </p:txBody>
      </p:sp>
      <p:pic>
        <p:nvPicPr>
          <p:cNvPr id="1026" name="Picture 2" descr="F:\DSCN039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54" y="2780929"/>
            <a:ext cx="4074021" cy="3055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F:\DSCN039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80928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689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На лист красного картона приклеить </a:t>
            </a:r>
            <a:r>
              <a:rPr lang="ru-RU" sz="2400" smtClean="0"/>
              <a:t>зелёную веточку.</a:t>
            </a:r>
            <a:endParaRPr lang="ru-RU" sz="2400"/>
          </a:p>
        </p:txBody>
      </p:sp>
      <p:pic>
        <p:nvPicPr>
          <p:cNvPr id="1026" name="Picture 2" descr="F:\DSCN03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344" y="1593194"/>
            <a:ext cx="6043960" cy="4532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758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/>
              <a:t>На веточки наклеить комочки, выполненные из салфетки. Каждый комочек поочерёдно окунать в клей и приклеивать друг </a:t>
            </a:r>
            <a:r>
              <a:rPr lang="ru-RU" sz="2400" smtClean="0"/>
              <a:t>к другу.</a:t>
            </a:r>
            <a:endParaRPr lang="ru-RU" sz="2400"/>
          </a:p>
        </p:txBody>
      </p:sp>
      <p:pic>
        <p:nvPicPr>
          <p:cNvPr id="1026" name="Picture 2" descr="F:\DSCN03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988840"/>
            <a:ext cx="4601633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19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Наклеить листочки, смазывая только место сгиба. Это придаст дополнительный объём.</a:t>
            </a:r>
            <a:br>
              <a:rPr lang="ru-RU" sz="2400" dirty="0" smtClean="0"/>
            </a:br>
            <a:r>
              <a:rPr lang="ru-RU" sz="2400" dirty="0" smtClean="0"/>
              <a:t>На готовой открытке с веточкой мимозы написать пожелание мамам </a:t>
            </a:r>
            <a:r>
              <a:rPr lang="ru-RU" sz="2400" smtClean="0"/>
              <a:t>и бабушкам.</a:t>
            </a:r>
            <a:endParaRPr lang="ru-RU" sz="2400" dirty="0"/>
          </a:p>
        </p:txBody>
      </p:sp>
      <p:pic>
        <p:nvPicPr>
          <p:cNvPr id="1026" name="Picture 2" descr="F:\DSCN03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152" y="2060848"/>
            <a:ext cx="4601633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89746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</TotalTime>
  <Words>150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Мастер – класс в технике «Аппликации из цветной бумаги и салфеток» «Веточка мимозы»</vt:lpstr>
      <vt:lpstr>Подготовка к работе.</vt:lpstr>
      <vt:lpstr>Материалы и инструменты.</vt:lpstr>
      <vt:lpstr>Материалы</vt:lpstr>
      <vt:lpstr>Порядок выполнения работы. Из жёлтой салфетки приготовить комочки для цветков мимозы. Для этого оторвать  кусочек салфетки и скрутить его между  большим и указательным пальцами. Комочки должны получиться приблизительно равными.  </vt:lpstr>
      <vt:lpstr>Сделать листочки: каждый прямоугольник сложить вдоль пополам. Затем взять заготовку за место сгиба и вырезать листок способом симметричного вырезания. Не разворачивая получившийся листок, сделать надрезы по краю листа.</vt:lpstr>
      <vt:lpstr>На лист красного картона приклеить зелёную веточку.</vt:lpstr>
      <vt:lpstr>На веточки наклеить комочки, выполненные из салфетки. Каждый комочек поочерёдно окунать в клей и приклеивать друг к другу.</vt:lpstr>
      <vt:lpstr>Наклеить листочки, смазывая только место сгиба. Это придаст дополнительный объём. На готовой открытке с веточкой мимозы написать пожелание мамам и бабушкам.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23</cp:revision>
  <dcterms:created xsi:type="dcterms:W3CDTF">2017-03-21T20:19:32Z</dcterms:created>
  <dcterms:modified xsi:type="dcterms:W3CDTF">2017-05-28T20:32:16Z</dcterms:modified>
</cp:coreProperties>
</file>