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</p:sldMasterIdLst>
  <p:notesMasterIdLst>
    <p:notesMasterId r:id="rId13"/>
  </p:notesMasterIdLst>
  <p:sldIdLst>
    <p:sldId id="333" r:id="rId2"/>
    <p:sldId id="335" r:id="rId3"/>
    <p:sldId id="349" r:id="rId4"/>
    <p:sldId id="263" r:id="rId5"/>
    <p:sldId id="257" r:id="rId6"/>
    <p:sldId id="262" r:id="rId7"/>
    <p:sldId id="347" r:id="rId8"/>
    <p:sldId id="283" r:id="rId9"/>
    <p:sldId id="292" r:id="rId10"/>
    <p:sldId id="297" r:id="rId11"/>
    <p:sldId id="336" r:id="rId12"/>
  </p:sldIdLst>
  <p:sldSz cx="9144000" cy="6858000" type="screen4x3"/>
  <p:notesSz cx="6858000" cy="9144000"/>
  <p:custDataLst>
    <p:tags r:id="rId14"/>
  </p:custData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FF"/>
    <a:srgbClr val="0000FF"/>
    <a:srgbClr val="000066"/>
    <a:srgbClr val="FF33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E44305-F553-4C7A-84D8-41BE2DB6756F}" type="datetimeFigureOut">
              <a:rPr lang="ru-RU" smtClean="0"/>
              <a:pPr/>
              <a:t>31.08.2017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4DF413-0AA6-47E0-BA22-E6CE6D7B097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16152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4DF413-0AA6-47E0-BA22-E6CE6D7B0975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062283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4DF413-0AA6-47E0-BA22-E6CE6D7B0975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0586494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4DF413-0AA6-47E0-BA22-E6CE6D7B0975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7752829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4DF413-0AA6-47E0-BA22-E6CE6D7B0975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38371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4DF413-0AA6-47E0-BA22-E6CE6D7B0975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2413788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4DF413-0AA6-47E0-BA22-E6CE6D7B0975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364552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4DF413-0AA6-47E0-BA22-E6CE6D7B0975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360139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8458200" cy="5943600"/>
            <a:chOff x="0" y="0"/>
            <a:chExt cx="5328" cy="3744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0" y="1440"/>
              <a:ext cx="5155" cy="2304"/>
            </a:xfrm>
            <a:custGeom>
              <a:avLst/>
              <a:gdLst>
                <a:gd name="T0" fmla="*/ 5154 w 5155"/>
                <a:gd name="T1" fmla="*/ 1769 h 2304"/>
                <a:gd name="T2" fmla="*/ 0 w 5155"/>
                <a:gd name="T3" fmla="*/ 2304 h 2304"/>
                <a:gd name="T4" fmla="*/ 0 w 5155"/>
                <a:gd name="T5" fmla="*/ 1252 h 2304"/>
                <a:gd name="T6" fmla="*/ 5155 w 5155"/>
                <a:gd name="T7" fmla="*/ 0 h 2304"/>
                <a:gd name="T8" fmla="*/ 5155 w 5155"/>
                <a:gd name="T9" fmla="*/ 1416 h 2304"/>
                <a:gd name="T10" fmla="*/ 5154 w 5155"/>
                <a:gd name="T11" fmla="*/ 1769 h 2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155" h="2304">
                  <a:moveTo>
                    <a:pt x="5154" y="1769"/>
                  </a:moveTo>
                  <a:lnTo>
                    <a:pt x="0" y="2304"/>
                  </a:lnTo>
                  <a:lnTo>
                    <a:pt x="0" y="1252"/>
                  </a:lnTo>
                  <a:lnTo>
                    <a:pt x="5155" y="0"/>
                  </a:lnTo>
                  <a:lnTo>
                    <a:pt x="5155" y="1416"/>
                  </a:lnTo>
                  <a:lnTo>
                    <a:pt x="5154" y="1769"/>
                  </a:lnTo>
                  <a:close/>
                </a:path>
              </a:pathLst>
            </a:custGeom>
            <a:gradFill rotWithShape="1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>
                <a:defRPr/>
              </a:pPr>
              <a:endParaRPr lang="ru-RU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0" y="0"/>
              <a:ext cx="5328" cy="3689"/>
            </a:xfrm>
            <a:custGeom>
              <a:avLst/>
              <a:gdLst>
                <a:gd name="T0" fmla="*/ 5311 w 5328"/>
                <a:gd name="T1" fmla="*/ 3209 h 3689"/>
                <a:gd name="T2" fmla="*/ 0 w 5328"/>
                <a:gd name="T3" fmla="*/ 3689 h 3689"/>
                <a:gd name="T4" fmla="*/ 0 w 5328"/>
                <a:gd name="T5" fmla="*/ 9 h 3689"/>
                <a:gd name="T6" fmla="*/ 5328 w 5328"/>
                <a:gd name="T7" fmla="*/ 0 h 3689"/>
                <a:gd name="T8" fmla="*/ 5311 w 5328"/>
                <a:gd name="T9" fmla="*/ 3209 h 368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328" h="3689">
                  <a:moveTo>
                    <a:pt x="5311" y="3209"/>
                  </a:moveTo>
                  <a:lnTo>
                    <a:pt x="0" y="3689"/>
                  </a:lnTo>
                  <a:lnTo>
                    <a:pt x="0" y="9"/>
                  </a:lnTo>
                  <a:lnTo>
                    <a:pt x="5328" y="0"/>
                  </a:lnTo>
                  <a:lnTo>
                    <a:pt x="5311" y="3209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0245" name="Rectangle 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anose="05000000000000000000" pitchFamily="2" charset="2"/>
              <a:buNone/>
              <a:defRPr/>
            </a:lvl1pPr>
          </a:lstStyle>
          <a:p>
            <a:pPr lvl="0"/>
            <a:r>
              <a:rPr lang="ru-RU" altLang="ru-RU" noProof="0" smtClean="0"/>
              <a:t>Образец подзаголовка</a:t>
            </a:r>
          </a:p>
        </p:txBody>
      </p:sp>
      <p:sp>
        <p:nvSpPr>
          <p:cNvPr id="10249" name="Rectangle 9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68475"/>
            <a:ext cx="7772400" cy="1736725"/>
          </a:xfrm>
        </p:spPr>
        <p:txBody>
          <a:bodyPr anchor="b" anchorCtr="1"/>
          <a:lstStyle>
            <a:lvl1pPr>
              <a:defRPr sz="5400"/>
            </a:lvl1pPr>
          </a:lstStyle>
          <a:p>
            <a:pPr lvl="0"/>
            <a:r>
              <a:rPr lang="ru-RU" altLang="ru-RU" noProof="0" smtClean="0"/>
              <a:t>Образец заголовка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B4152F-EEC6-4CB3-98CA-38D1F0E79F0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4260672142"/>
      </p:ext>
    </p:extLst>
  </p:cSld>
  <p:clrMapOvr>
    <a:masterClrMapping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E90305-1828-47DA-84F2-F2AA1354452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2921221313"/>
      </p:ext>
    </p:extLst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213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213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606918-B8F1-4207-AD87-AC0E77D3D1A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3041590109"/>
      </p:ext>
    </p:extLst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859532-4877-4643-8603-654A807C069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3954094550"/>
      </p:ext>
    </p:extLst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78D918-F3C5-49DC-8072-3223C05C323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3973672310"/>
      </p:ext>
    </p:extLst>
  </p:cSld>
  <p:clrMapOvr>
    <a:masterClrMapping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95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77EB37-DC82-49CC-B879-06F666CE916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3318670008"/>
      </p:ext>
    </p:extLst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9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673E88-416E-446B-90F9-2B64D69D368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2491875286"/>
      </p:ext>
    </p:extLst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D4BFE7-58E0-4156-86C1-BA9D6541ED2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2140105070"/>
      </p:ext>
    </p:extLst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0B0D16-1A3B-4727-8FE4-467E4C6B743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2807243904"/>
      </p:ext>
    </p:extLst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F74BEF-17B0-4FF5-B344-B468FDCF456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2760915463"/>
      </p:ext>
    </p:extLst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393811-A02D-41B2-BE1E-7084322A821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3985780138"/>
      </p:ext>
    </p:extLst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7242175" cy="1981200"/>
            <a:chOff x="0" y="0"/>
            <a:chExt cx="4562" cy="1248"/>
          </a:xfrm>
        </p:grpSpPr>
        <p:sp>
          <p:nvSpPr>
            <p:cNvPr id="9219" name="Freeform 3"/>
            <p:cNvSpPr>
              <a:spLocks/>
            </p:cNvSpPr>
            <p:nvPr/>
          </p:nvSpPr>
          <p:spPr bwMode="hidden">
            <a:xfrm>
              <a:off x="0" y="583"/>
              <a:ext cx="4487" cy="665"/>
            </a:xfrm>
            <a:custGeom>
              <a:avLst/>
              <a:gdLst>
                <a:gd name="T0" fmla="*/ 4800 w 4806"/>
                <a:gd name="T1" fmla="*/ 299 h 665"/>
                <a:gd name="T2" fmla="*/ 0 w 4806"/>
                <a:gd name="T3" fmla="*/ 665 h 665"/>
                <a:gd name="T4" fmla="*/ 0 w 4806"/>
                <a:gd name="T5" fmla="*/ 0 h 665"/>
                <a:gd name="T6" fmla="*/ 4806 w 4806"/>
                <a:gd name="T7" fmla="*/ 1 h 665"/>
                <a:gd name="T8" fmla="*/ 4800 w 4806"/>
                <a:gd name="T9" fmla="*/ 153 h 665"/>
                <a:gd name="T10" fmla="*/ 4800 w 4806"/>
                <a:gd name="T11" fmla="*/ 299 h 6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806" h="665">
                  <a:moveTo>
                    <a:pt x="4800" y="299"/>
                  </a:moveTo>
                  <a:lnTo>
                    <a:pt x="0" y="665"/>
                  </a:lnTo>
                  <a:lnTo>
                    <a:pt x="0" y="0"/>
                  </a:lnTo>
                  <a:lnTo>
                    <a:pt x="4806" y="1"/>
                  </a:lnTo>
                  <a:lnTo>
                    <a:pt x="4800" y="153"/>
                  </a:lnTo>
                  <a:lnTo>
                    <a:pt x="4800" y="299"/>
                  </a:lnTo>
                  <a:close/>
                </a:path>
              </a:pathLst>
            </a:custGeom>
            <a:gradFill rotWithShape="1">
              <a:gsLst>
                <a:gs pos="0">
                  <a:schemeClr val="bg1">
                    <a:gamma/>
                    <a:shade val="94118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>
                <a:defRPr/>
              </a:pPr>
              <a:endParaRPr lang="ru-RU"/>
            </a:p>
          </p:txBody>
        </p:sp>
        <p:sp>
          <p:nvSpPr>
            <p:cNvPr id="1033" name="Freeform 4"/>
            <p:cNvSpPr>
              <a:spLocks/>
            </p:cNvSpPr>
            <p:nvPr/>
          </p:nvSpPr>
          <p:spPr bwMode="hidden">
            <a:xfrm>
              <a:off x="0" y="0"/>
              <a:ext cx="4562" cy="1199"/>
            </a:xfrm>
            <a:custGeom>
              <a:avLst/>
              <a:gdLst>
                <a:gd name="T0" fmla="*/ 4560 w 4562"/>
                <a:gd name="T1" fmla="*/ 932 h 1199"/>
                <a:gd name="T2" fmla="*/ 0 w 4562"/>
                <a:gd name="T3" fmla="*/ 1199 h 1199"/>
                <a:gd name="T4" fmla="*/ 0 w 4562"/>
                <a:gd name="T5" fmla="*/ 0 h 1199"/>
                <a:gd name="T6" fmla="*/ 4562 w 4562"/>
                <a:gd name="T7" fmla="*/ 0 h 1199"/>
                <a:gd name="T8" fmla="*/ 4560 w 4562"/>
                <a:gd name="T9" fmla="*/ 932 h 1199"/>
                <a:gd name="T10" fmla="*/ 4560 w 4562"/>
                <a:gd name="T11" fmla="*/ 932 h 119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4562" h="1199">
                  <a:moveTo>
                    <a:pt x="4560" y="932"/>
                  </a:moveTo>
                  <a:lnTo>
                    <a:pt x="0" y="1199"/>
                  </a:lnTo>
                  <a:lnTo>
                    <a:pt x="0" y="0"/>
                  </a:lnTo>
                  <a:lnTo>
                    <a:pt x="4562" y="0"/>
                  </a:lnTo>
                  <a:lnTo>
                    <a:pt x="4560" y="93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9221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49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9224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9225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4E0DA427-AB6F-4A9D-97F8-59FE2470243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98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ransition>
    <p:dissolve/>
  </p:transition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anose="020B060403050404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anose="020B060403050404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anose="020B060403050404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anose="020B060403050404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anose="020B060403050404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anose="020B060403050404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anose="020B060403050404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anose="020B060403050404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anose="05000000000000000000" pitchFamily="2" charset="2"/>
        <a:buChar char="n"/>
        <a:defRPr sz="3200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800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buChar char="§"/>
        <a:defRPr sz="2400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buChar char="§"/>
        <a:defRPr sz="2000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img-2006-07.photosight.ru/04/152148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Подзаголовок 6"/>
          <p:cNvSpPr>
            <a:spLocks noGrp="1"/>
          </p:cNvSpPr>
          <p:nvPr>
            <p:ph type="subTitle" sz="quarter" idx="1"/>
          </p:nvPr>
        </p:nvSpPr>
        <p:spPr>
          <a:xfrm>
            <a:off x="5715008" y="4500570"/>
            <a:ext cx="3200400" cy="1752600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Классный час 8б класс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Щедрина Е.Е.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6" name="Заголовок 5"/>
          <p:cNvSpPr>
            <a:spLocks noGrp="1"/>
          </p:cNvSpPr>
          <p:nvPr>
            <p:ph type="ctrTitle" sz="quarter"/>
          </p:nvPr>
        </p:nvSpPr>
        <p:spPr>
          <a:xfrm>
            <a:off x="-1428792" y="0"/>
            <a:ext cx="7772400" cy="1736725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Моя Россия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5715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Заголовок 2"/>
          <p:cNvSpPr>
            <a:spLocks noGrp="1"/>
          </p:cNvSpPr>
          <p:nvPr>
            <p:ph type="ctrTitle" sz="quarter"/>
          </p:nvPr>
        </p:nvSpPr>
        <p:spPr>
          <a:xfrm>
            <a:off x="642910" y="2643182"/>
            <a:ext cx="7772400" cy="1736725"/>
          </a:xfrm>
        </p:spPr>
        <p:txBody>
          <a:bodyPr/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/>
            </a:r>
            <a:br>
              <a:rPr lang="ru-RU" sz="3600" b="1" dirty="0" smtClean="0">
                <a:solidFill>
                  <a:srgbClr val="002060"/>
                </a:solidFill>
              </a:rPr>
            </a:br>
            <a:endParaRPr lang="ru-RU" sz="3600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sz="quarter" idx="1"/>
          </p:nvPr>
        </p:nvSpPr>
        <p:spPr>
          <a:xfrm>
            <a:off x="0" y="4500570"/>
            <a:ext cx="9144000" cy="2043154"/>
          </a:xfrm>
        </p:spPr>
        <p:txBody>
          <a:bodyPr/>
          <a:lstStyle/>
          <a:p>
            <a:r>
              <a:rPr lang="ru-RU" sz="2800" b="1" dirty="0" smtClean="0"/>
              <a:t>Подобно тому, как цветок вырастает из зерна,</a:t>
            </a:r>
            <a:br>
              <a:rPr lang="ru-RU" sz="2800" b="1" dirty="0" smtClean="0"/>
            </a:br>
            <a:r>
              <a:rPr lang="ru-RU" sz="2800" b="1" dirty="0" smtClean="0"/>
              <a:t>наша любовь к Родине имеет своим истоком</a:t>
            </a:r>
            <a:br>
              <a:rPr lang="ru-RU" sz="2800" b="1" dirty="0" smtClean="0"/>
            </a:br>
            <a:r>
              <a:rPr lang="ru-RU" sz="2800" b="1" dirty="0" smtClean="0"/>
              <a:t>тот «уголок земли» , где мы родились и выросли</a:t>
            </a:r>
            <a:br>
              <a:rPr lang="ru-RU" sz="2800" b="1" dirty="0" smtClean="0"/>
            </a:br>
            <a:r>
              <a:rPr lang="ru-RU" sz="2800" b="1" dirty="0" smtClean="0"/>
              <a:t>                                                          Н. Смирнов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xmlns="" val="3436668956"/>
      </p:ext>
    </p:extLst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:\Музей\DSC00078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4" name="Заголовок 3"/>
          <p:cNvSpPr>
            <a:spLocks noGrp="1"/>
          </p:cNvSpPr>
          <p:nvPr>
            <p:ph type="ctrTitle" sz="quarter"/>
          </p:nvPr>
        </p:nvSpPr>
        <p:spPr>
          <a:xfrm>
            <a:off x="0" y="285729"/>
            <a:ext cx="9144000" cy="2214577"/>
          </a:xfrm>
        </p:spPr>
        <p:txBody>
          <a:bodyPr/>
          <a:lstStyle/>
          <a:p>
            <a:r>
              <a:rPr lang="ru-RU" sz="4000" dirty="0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Я в жизни много повидал краёв</a:t>
            </a:r>
            <a:br>
              <a:rPr lang="ru-RU" sz="4000" dirty="0" smtClean="0">
                <a:solidFill>
                  <a:schemeClr val="bg1">
                    <a:lumMod val="75000"/>
                    <a:lumOff val="25000"/>
                  </a:schemeClr>
                </a:solidFill>
              </a:rPr>
            </a:br>
            <a:r>
              <a:rPr lang="ru-RU" sz="3600" dirty="0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И расставаться с ними было жаль мне,</a:t>
            </a:r>
            <a:br>
              <a:rPr lang="ru-RU" sz="3600" dirty="0" smtClean="0">
                <a:solidFill>
                  <a:schemeClr val="bg1">
                    <a:lumMod val="75000"/>
                    <a:lumOff val="25000"/>
                  </a:schemeClr>
                </a:solidFill>
              </a:rPr>
            </a:br>
            <a:r>
              <a:rPr lang="ru-RU" sz="3600" dirty="0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Но сердце ликует и поёт </a:t>
            </a:r>
            <a:br>
              <a:rPr lang="ru-RU" sz="3600" dirty="0" smtClean="0">
                <a:solidFill>
                  <a:schemeClr val="bg1">
                    <a:lumMod val="75000"/>
                    <a:lumOff val="25000"/>
                  </a:schemeClr>
                </a:solidFill>
              </a:rPr>
            </a:br>
            <a:r>
              <a:rPr lang="ru-RU" sz="3600" dirty="0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Когда к селу родному подъезжаю</a:t>
            </a:r>
            <a:endParaRPr lang="ru-RU" sz="3600" dirty="0">
              <a:solidFill>
                <a:schemeClr val="bg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882" name="Picture 2" descr="https://ds03.infourok.ru/uploads/ex/1255/000507dc-df8054c5/img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65368008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altLang="ru-RU" sz="9600" b="1" dirty="0" smtClean="0">
                <a:latin typeface="Adine Kirnberg" panose="02000000000000000000" pitchFamily="2" charset="0"/>
              </a:rPr>
              <a:t>Герб России</a:t>
            </a:r>
          </a:p>
        </p:txBody>
      </p:sp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131840" y="1901060"/>
            <a:ext cx="4084518" cy="4956940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altLang="ru-RU" sz="3200" b="1" dirty="0" smtClean="0">
                <a:solidFill>
                  <a:schemeClr val="tx1"/>
                </a:solidFill>
                <a:latin typeface="Annabelle" panose="03000400000000000000" pitchFamily="66" charset="0"/>
              </a:rPr>
              <a:t>Одним из главных символов государства является государственный флаг.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844675"/>
            <a:ext cx="8229600" cy="467995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ru-RU" altLang="ru-RU" sz="2400" b="1" i="1" dirty="0" smtClean="0">
                <a:solidFill>
                  <a:srgbClr val="0099FF"/>
                </a:solidFill>
              </a:rPr>
              <a:t>    </a:t>
            </a:r>
          </a:p>
        </p:txBody>
      </p:sp>
      <p:pic>
        <p:nvPicPr>
          <p:cNvPr id="76804" name="Picture 4" descr="https://ds02.infourok.ru/uploads/ex/0a4b/0004500a-fb9ec7f2/img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357298"/>
            <a:ext cx="9144000" cy="51435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4"/>
          <p:cNvSpPr>
            <a:spLocks noChangeArrowheads="1"/>
          </p:cNvSpPr>
          <p:nvPr/>
        </p:nvSpPr>
        <p:spPr bwMode="auto">
          <a:xfrm>
            <a:off x="395288" y="260350"/>
            <a:ext cx="8424862" cy="1570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4800" b="1">
                <a:latin typeface="Annabelle" panose="03000400000000000000" pitchFamily="66" charset="0"/>
              </a:rPr>
              <a:t>Флаг у нас прекрасный –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4800" b="1">
                <a:latin typeface="Annabelle" panose="03000400000000000000" pitchFamily="66" charset="0"/>
              </a:rPr>
              <a:t>Бело-сине-красный!</a:t>
            </a:r>
          </a:p>
        </p:txBody>
      </p:sp>
      <p:pic>
        <p:nvPicPr>
          <p:cNvPr id="1331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750" y="1700213"/>
            <a:ext cx="8054975" cy="429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196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962025" y="1412875"/>
            <a:ext cx="7632700" cy="1439863"/>
          </a:xfrm>
        </p:spPr>
        <p:txBody>
          <a:bodyPr/>
          <a:lstStyle/>
          <a:p>
            <a:pPr algn="ctr" eaLnBrk="1" hangingPunct="1">
              <a:buFont typeface="Wingdings" panose="05000000000000000000" pitchFamily="2" charset="2"/>
              <a:buNone/>
              <a:defRPr/>
            </a:pPr>
            <a:endParaRPr lang="ru-RU" altLang="ru-RU" b="1" i="1" dirty="0" smtClean="0">
              <a:solidFill>
                <a:srgbClr val="FF3300"/>
              </a:solidFill>
              <a:effectLst/>
            </a:endParaRPr>
          </a:p>
          <a:p>
            <a:pPr algn="ctr" eaLnBrk="1" hangingPunct="1">
              <a:buFont typeface="Wingdings" panose="05000000000000000000" pitchFamily="2" charset="2"/>
              <a:buNone/>
              <a:defRPr/>
            </a:pPr>
            <a:r>
              <a:rPr lang="ru-RU" altLang="ru-RU" sz="4800" b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nabelle" panose="03000400000000000000" pitchFamily="66" charset="0"/>
              </a:rPr>
              <a:t>Белый – мир и чистота,</a:t>
            </a:r>
          </a:p>
        </p:txBody>
      </p:sp>
      <p:sp>
        <p:nvSpPr>
          <p:cNvPr id="8197" name="Rectangle 8"/>
          <p:cNvSpPr>
            <a:spLocks noChangeArrowheads="1"/>
          </p:cNvSpPr>
          <p:nvPr/>
        </p:nvSpPr>
        <p:spPr bwMode="auto">
          <a:xfrm>
            <a:off x="323850" y="3357563"/>
            <a:ext cx="8496300" cy="3908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ru-RU" alt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nabelle" panose="03000400000000000000" pitchFamily="66" charset="0"/>
              </a:rPr>
              <a:t>Синий – верность, небеса,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endParaRPr lang="ru-RU" altLang="ru-RU" sz="4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nabelle" panose="03000400000000000000" pitchFamily="66" charset="0"/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ru-RU" alt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nabelle" panose="03000400000000000000" pitchFamily="66" charset="0"/>
              </a:rPr>
              <a:t>Красный – мужество, отвага.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endParaRPr lang="ru-RU" altLang="ru-RU" sz="4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nabelle" panose="03000400000000000000" pitchFamily="66" charset="0"/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ru-RU" alt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nabelle" panose="03000400000000000000" pitchFamily="66" charset="0"/>
              </a:rPr>
              <a:t>Вот цвета родного флага!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endParaRPr lang="ru-RU" altLang="ru-RU" sz="2800" b="1" dirty="0" smtClean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3906" name="Picture 2" descr="http://arhivurokov.ru/kopilka/uploads/user_file_56c20840866c7/img_user_file_56c20840866c7_2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550988"/>
          </a:xfrm>
        </p:spPr>
        <p:txBody>
          <a:bodyPr/>
          <a:lstStyle/>
          <a:p>
            <a:pPr>
              <a:defRPr/>
            </a:pPr>
            <a:r>
              <a:rPr lang="ru-RU" sz="4800" b="1" dirty="0" smtClean="0">
                <a:solidFill>
                  <a:srgbClr val="FF0000"/>
                </a:solidFill>
                <a:latin typeface="Annabelle" panose="03000400000000000000" pitchFamily="66" charset="0"/>
              </a:rPr>
              <a:t>Москва – столица России</a:t>
            </a:r>
            <a:endParaRPr lang="ru-RU" sz="4800" b="1" dirty="0">
              <a:solidFill>
                <a:srgbClr val="FF0000"/>
              </a:solidFill>
              <a:latin typeface="Annabelle" panose="03000400000000000000" pitchFamily="66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75245" y="2093119"/>
            <a:ext cx="4178722" cy="334297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  <a:reflection blurRad="6350" stA="50000" endA="300" endPos="55000" dir="5400000" sy="-100000" algn="bl" rotWithShape="0"/>
          </a:effectLst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949701" y="1640672"/>
            <a:ext cx="3887788" cy="1210189"/>
          </a:xfrm>
          <a:effectLst>
            <a:reflection blurRad="6350" stA="50000" endA="300" endPos="55000" dir="5400000" sy="-100000" algn="bl" rotWithShape="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930232" y="3191660"/>
            <a:ext cx="3888432" cy="2916324"/>
          </a:xfrm>
          <a:prstGeom prst="rect">
            <a:avLst/>
          </a:prstGeom>
          <a:effectLst>
            <a:reflection blurRad="6350" stA="50000" endA="300" endPos="55000" dir="5400000" sy="-100000" algn="bl" rotWithShape="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00034" y="714356"/>
            <a:ext cx="8466726" cy="57150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9600" b="1" dirty="0" smtClean="0">
                <a:solidFill>
                  <a:srgbClr val="FF0000"/>
                </a:solidFill>
                <a:latin typeface="Adine Kirnberg" panose="02000000000000000000" pitchFamily="2" charset="0"/>
              </a:rPr>
              <a:t>Кремль</a:t>
            </a:r>
            <a:endParaRPr lang="ru-RU" sz="9600" b="1" dirty="0">
              <a:solidFill>
                <a:srgbClr val="FF0000"/>
              </a:solidFill>
              <a:latin typeface="Adine Kirnberg" panose="02000000000000000000" pitchFamily="2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988004552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moya_rossya"/>
</p:tagLst>
</file>

<file path=ppt/theme/theme1.xml><?xml version="1.0" encoding="utf-8"?>
<a:theme xmlns:a="http://schemas.openxmlformats.org/drawingml/2006/main" name="Разрез">
  <a:themeElements>
    <a:clrScheme name="Разрез 4">
      <a:dk1>
        <a:srgbClr val="3A7400"/>
      </a:dk1>
      <a:lt1>
        <a:srgbClr val="FFFFFF"/>
      </a:lt1>
      <a:dk2>
        <a:srgbClr val="2E5C00"/>
      </a:dk2>
      <a:lt2>
        <a:srgbClr val="FFFFFF"/>
      </a:lt2>
      <a:accent1>
        <a:srgbClr val="79CA02"/>
      </a:accent1>
      <a:accent2>
        <a:srgbClr val="008080"/>
      </a:accent2>
      <a:accent3>
        <a:srgbClr val="ADB5AA"/>
      </a:accent3>
      <a:accent4>
        <a:srgbClr val="DADADA"/>
      </a:accent4>
      <a:accent5>
        <a:srgbClr val="BEE1AA"/>
      </a:accent5>
      <a:accent6>
        <a:srgbClr val="007373"/>
      </a:accent6>
      <a:hlink>
        <a:srgbClr val="A8DE0E"/>
      </a:hlink>
      <a:folHlink>
        <a:srgbClr val="00CC66"/>
      </a:folHlink>
    </a:clrScheme>
    <a:fontScheme name="Разрез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Разрез 1">
        <a:dk1>
          <a:srgbClr val="8C0000"/>
        </a:dk1>
        <a:lt1>
          <a:srgbClr val="FFFFFF"/>
        </a:lt1>
        <a:dk2>
          <a:srgbClr val="720000"/>
        </a:dk2>
        <a:lt2>
          <a:srgbClr val="FFFFCC"/>
        </a:lt2>
        <a:accent1>
          <a:srgbClr val="FF3300"/>
        </a:accent1>
        <a:accent2>
          <a:srgbClr val="BE7960"/>
        </a:accent2>
        <a:accent3>
          <a:srgbClr val="BCAAAA"/>
        </a:accent3>
        <a:accent4>
          <a:srgbClr val="DADADA"/>
        </a:accent4>
        <a:accent5>
          <a:srgbClr val="FFADAA"/>
        </a:accent5>
        <a:accent6>
          <a:srgbClr val="AC6D56"/>
        </a:accent6>
        <a:hlink>
          <a:srgbClr val="FFCC66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2">
        <a:dk1>
          <a:srgbClr val="674E2F"/>
        </a:dk1>
        <a:lt1>
          <a:srgbClr val="FFFFFF"/>
        </a:lt1>
        <a:dk2>
          <a:srgbClr val="533F27"/>
        </a:dk2>
        <a:lt2>
          <a:srgbClr val="D8B274"/>
        </a:lt2>
        <a:accent1>
          <a:srgbClr val="CC990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E2CAAA"/>
        </a:accent5>
        <a:accent6>
          <a:srgbClr val="81552A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3">
        <a:dk1>
          <a:srgbClr val="646464"/>
        </a:dk1>
        <a:lt1>
          <a:srgbClr val="FFFFFF"/>
        </a:lt1>
        <a:dk2>
          <a:srgbClr val="545454"/>
        </a:dk2>
        <a:lt2>
          <a:srgbClr val="D4D4CE"/>
        </a:lt2>
        <a:accent1>
          <a:srgbClr val="49747D"/>
        </a:accent1>
        <a:accent2>
          <a:srgbClr val="8F9699"/>
        </a:accent2>
        <a:accent3>
          <a:srgbClr val="B3B3B3"/>
        </a:accent3>
        <a:accent4>
          <a:srgbClr val="DADADA"/>
        </a:accent4>
        <a:accent5>
          <a:srgbClr val="B1BCBF"/>
        </a:accent5>
        <a:accent6>
          <a:srgbClr val="81878A"/>
        </a:accent6>
        <a:hlink>
          <a:srgbClr val="8DC4D7"/>
        </a:hlink>
        <a:folHlink>
          <a:srgbClr val="7FB97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4">
        <a:dk1>
          <a:srgbClr val="3A7400"/>
        </a:dk1>
        <a:lt1>
          <a:srgbClr val="FFFFFF"/>
        </a:lt1>
        <a:dk2>
          <a:srgbClr val="2E5C00"/>
        </a:dk2>
        <a:lt2>
          <a:srgbClr val="FFFFFF"/>
        </a:lt2>
        <a:accent1>
          <a:srgbClr val="79CA02"/>
        </a:accent1>
        <a:accent2>
          <a:srgbClr val="008080"/>
        </a:accent2>
        <a:accent3>
          <a:srgbClr val="ADB5AA"/>
        </a:accent3>
        <a:accent4>
          <a:srgbClr val="DADADA"/>
        </a:accent4>
        <a:accent5>
          <a:srgbClr val="BEE1AA"/>
        </a:accent5>
        <a:accent6>
          <a:srgbClr val="007373"/>
        </a:accent6>
        <a:hlink>
          <a:srgbClr val="A8DE0E"/>
        </a:hlink>
        <a:folHlink>
          <a:srgbClr val="00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5">
        <a:dk1>
          <a:srgbClr val="008885"/>
        </a:dk1>
        <a:lt1>
          <a:srgbClr val="FFFFFF"/>
        </a:lt1>
        <a:dk2>
          <a:srgbClr val="007572"/>
        </a:dk2>
        <a:lt2>
          <a:srgbClr val="FFFF99"/>
        </a:lt2>
        <a:accent1>
          <a:srgbClr val="33CCCC"/>
        </a:accent1>
        <a:accent2>
          <a:srgbClr val="6D6FC7"/>
        </a:accent2>
        <a:accent3>
          <a:srgbClr val="AABDBC"/>
        </a:accent3>
        <a:accent4>
          <a:srgbClr val="DADADA"/>
        </a:accent4>
        <a:accent5>
          <a:srgbClr val="ADE2E2"/>
        </a:accent5>
        <a:accent6>
          <a:srgbClr val="6264B4"/>
        </a:accent6>
        <a:hlink>
          <a:srgbClr val="FFFFCC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6">
        <a:dk1>
          <a:srgbClr val="0000AC"/>
        </a:dk1>
        <a:lt1>
          <a:srgbClr val="FFFFFF"/>
        </a:lt1>
        <a:dk2>
          <a:srgbClr val="000086"/>
        </a:dk2>
        <a:lt2>
          <a:srgbClr val="CCFFFF"/>
        </a:lt2>
        <a:accent1>
          <a:srgbClr val="0099FF"/>
        </a:accent1>
        <a:accent2>
          <a:srgbClr val="00B000"/>
        </a:accent2>
        <a:accent3>
          <a:srgbClr val="AAAAC3"/>
        </a:accent3>
        <a:accent4>
          <a:srgbClr val="DADADA"/>
        </a:accent4>
        <a:accent5>
          <a:srgbClr val="AACAFF"/>
        </a:accent5>
        <a:accent6>
          <a:srgbClr val="009F00"/>
        </a:accent6>
        <a:hlink>
          <a:srgbClr val="FFE701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7">
        <a:dk1>
          <a:srgbClr val="7474A2"/>
        </a:dk1>
        <a:lt1>
          <a:srgbClr val="FFFFFF"/>
        </a:lt1>
        <a:dk2>
          <a:srgbClr val="5E5E8E"/>
        </a:dk2>
        <a:lt2>
          <a:srgbClr val="D1D1DF"/>
        </a:lt2>
        <a:accent1>
          <a:srgbClr val="CC66FF"/>
        </a:accent1>
        <a:accent2>
          <a:srgbClr val="6666FF"/>
        </a:accent2>
        <a:accent3>
          <a:srgbClr val="B6B6C6"/>
        </a:accent3>
        <a:accent4>
          <a:srgbClr val="DADADA"/>
        </a:accent4>
        <a:accent5>
          <a:srgbClr val="E2B8FF"/>
        </a:accent5>
        <a:accent6>
          <a:srgbClr val="5C5CE7"/>
        </a:accent6>
        <a:hlink>
          <a:srgbClr val="FFCC99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8">
        <a:dk1>
          <a:srgbClr val="000000"/>
        </a:dk1>
        <a:lt1>
          <a:srgbClr val="D0DAE2"/>
        </a:lt1>
        <a:dk2>
          <a:srgbClr val="000000"/>
        </a:dk2>
        <a:lt2>
          <a:srgbClr val="E7EDF1"/>
        </a:lt2>
        <a:accent1>
          <a:srgbClr val="33CCCC"/>
        </a:accent1>
        <a:accent2>
          <a:srgbClr val="0099CC"/>
        </a:accent2>
        <a:accent3>
          <a:srgbClr val="E4EAEE"/>
        </a:accent3>
        <a:accent4>
          <a:srgbClr val="000000"/>
        </a:accent4>
        <a:accent5>
          <a:srgbClr val="ADE2E2"/>
        </a:accent5>
        <a:accent6>
          <a:srgbClr val="008AB9"/>
        </a:accent6>
        <a:hlink>
          <a:srgbClr val="3333CC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Разрез 9">
        <a:dk1>
          <a:srgbClr val="000000"/>
        </a:dk1>
        <a:lt1>
          <a:srgbClr val="FFFFFF"/>
        </a:lt1>
        <a:dk2>
          <a:srgbClr val="000000"/>
        </a:dk2>
        <a:lt2>
          <a:srgbClr val="E6E6E6"/>
        </a:lt2>
        <a:accent1>
          <a:srgbClr val="66CCFF"/>
        </a:accent1>
        <a:accent2>
          <a:srgbClr val="9999FF"/>
        </a:accent2>
        <a:accent3>
          <a:srgbClr val="FFFFFF"/>
        </a:accent3>
        <a:accent4>
          <a:srgbClr val="000000"/>
        </a:accent4>
        <a:accent5>
          <a:srgbClr val="B8E2FF"/>
        </a:accent5>
        <a:accent6>
          <a:srgbClr val="8A8AE7"/>
        </a:accent6>
        <a:hlink>
          <a:srgbClr val="3333CC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Slit</Template>
  <TotalTime>1499</TotalTime>
  <Words>78</Words>
  <Application>Microsoft Office PowerPoint</Application>
  <PresentationFormat>Экран (4:3)</PresentationFormat>
  <Paragraphs>27</Paragraphs>
  <Slides>11</Slides>
  <Notes>7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Разрез</vt:lpstr>
      <vt:lpstr>Моя Россия</vt:lpstr>
      <vt:lpstr>Слайд 2</vt:lpstr>
      <vt:lpstr>Слайд 3</vt:lpstr>
      <vt:lpstr>Герб России</vt:lpstr>
      <vt:lpstr>Одним из главных символов государства является государственный флаг.</vt:lpstr>
      <vt:lpstr>Слайд 6</vt:lpstr>
      <vt:lpstr>Слайд 7</vt:lpstr>
      <vt:lpstr>Москва – столица России</vt:lpstr>
      <vt:lpstr>Кремль</vt:lpstr>
      <vt:lpstr> </vt:lpstr>
      <vt:lpstr>Я в жизни много повидал краёв И расставаться с ними было жаль мне, Но сердце ликует и поёт  Когда к селу родному подъезжаю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moya_rossya</dc:title>
  <dc:creator>user</dc:creator>
  <cp:lastModifiedBy>история</cp:lastModifiedBy>
  <cp:revision>70</cp:revision>
  <dcterms:created xsi:type="dcterms:W3CDTF">1601-01-01T00:00:00Z</dcterms:created>
  <dcterms:modified xsi:type="dcterms:W3CDTF">2017-08-31T17:17:41Z</dcterms:modified>
</cp:coreProperties>
</file>