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8" r:id="rId2"/>
    <p:sldId id="265" r:id="rId3"/>
    <p:sldId id="259" r:id="rId4"/>
    <p:sldId id="269" r:id="rId5"/>
    <p:sldId id="261" r:id="rId6"/>
    <p:sldId id="260" r:id="rId7"/>
    <p:sldId id="268" r:id="rId8"/>
    <p:sldId id="270" r:id="rId9"/>
    <p:sldId id="266" r:id="rId10"/>
    <p:sldId id="271" r:id="rId11"/>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2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58F9ADF-649D-4CF1-A646-AE222ED73C66}" type="datetimeFigureOut">
              <a:rPr lang="ru-RU" smtClean="0"/>
              <a:pPr/>
              <a:t>31.08.2017</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691AA8C-7A54-4B4A-BE72-4DD2F8A5342B}"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9691AA8C-7A54-4B4A-BE72-4DD2F8A5342B}" type="slidenum">
              <a:rPr lang="ru-RU" smtClean="0"/>
              <a:pPr/>
              <a:t>8</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7EAF463A-BC7C-46EE-9F1E-7F377CCA4891}" type="datetimeFigureOut">
              <a:rPr lang="en-US" smtClean="0"/>
              <a:pPr/>
              <a:t>8/31/2017</a:t>
            </a:fld>
            <a:endParaRPr lang="en-US"/>
          </a:p>
        </p:txBody>
      </p:sp>
      <p:sp>
        <p:nvSpPr>
          <p:cNvPr id="20" name="Нижний колонтитул 19"/>
          <p:cNvSpPr>
            <a:spLocks noGrp="1"/>
          </p:cNvSpPr>
          <p:nvPr>
            <p:ph type="ftr" sz="quarter" idx="11"/>
          </p:nvPr>
        </p:nvSpPr>
        <p:spPr/>
        <p:txBody>
          <a:bodyPr/>
          <a:lstStyle>
            <a:extLst/>
          </a:lstStyle>
          <a:p>
            <a:endParaRPr lang="en-US"/>
          </a:p>
        </p:txBody>
      </p:sp>
      <p:sp>
        <p:nvSpPr>
          <p:cNvPr id="10" name="Номер слайда 9"/>
          <p:cNvSpPr>
            <a:spLocks noGrp="1"/>
          </p:cNvSpPr>
          <p:nvPr>
            <p:ph type="sldNum" sz="quarter" idx="12"/>
          </p:nvPr>
        </p:nvSpPr>
        <p:spPr/>
        <p:txBody>
          <a:bodyPr/>
          <a:lstStyle>
            <a:extLst/>
          </a:lstStyle>
          <a:p>
            <a:fld id="{A483448D-3A78-4528-A469-B745A65DA480}" type="slidenum">
              <a:rPr lang="en-US" smtClean="0"/>
              <a:pPr/>
              <a:t>‹#›</a:t>
            </a:fld>
            <a:endParaRPr lang="en-US"/>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EAF463A-BC7C-46EE-9F1E-7F377CCA4891}" type="datetimeFigureOut">
              <a:rPr lang="en-US" smtClean="0"/>
              <a:pPr/>
              <a:t>8/31/2017</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EAF463A-BC7C-46EE-9F1E-7F377CCA4891}" type="datetimeFigureOut">
              <a:rPr lang="en-US" smtClean="0"/>
              <a:pPr/>
              <a:t>8/31/2017</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EAF463A-BC7C-46EE-9F1E-7F377CCA4891}" type="datetimeFigureOut">
              <a:rPr lang="en-US" smtClean="0"/>
              <a:pPr/>
              <a:t>8/31/2017</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7EAF463A-BC7C-46EE-9F1E-7F377CCA4891}" type="datetimeFigureOut">
              <a:rPr lang="en-US" smtClean="0"/>
              <a:pPr/>
              <a:t>8/31/2017</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7EAF463A-BC7C-46EE-9F1E-7F377CCA4891}" type="datetimeFigureOut">
              <a:rPr lang="en-US" smtClean="0"/>
              <a:pPr/>
              <a:t>8/31/2017</a:t>
            </a:fld>
            <a:endParaRPr lang="en-US"/>
          </a:p>
        </p:txBody>
      </p:sp>
      <p:sp>
        <p:nvSpPr>
          <p:cNvPr id="6" name="Нижний колонтитул 5"/>
          <p:cNvSpPr>
            <a:spLocks noGrp="1"/>
          </p:cNvSpPr>
          <p:nvPr>
            <p:ph type="ftr" sz="quarter" idx="11"/>
          </p:nvPr>
        </p:nvSpPr>
        <p:spPr/>
        <p:txBody>
          <a:bodyPr/>
          <a:lstStyle>
            <a:extLst/>
          </a:lstStyle>
          <a:p>
            <a:endParaRPr lang="en-US"/>
          </a:p>
        </p:txBody>
      </p:sp>
      <p:sp>
        <p:nvSpPr>
          <p:cNvPr id="7" name="Номер слайда 6"/>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7EAF463A-BC7C-46EE-9F1E-7F377CCA4891}" type="datetimeFigureOut">
              <a:rPr lang="en-US" smtClean="0"/>
              <a:pPr/>
              <a:t>8/31/2017</a:t>
            </a:fld>
            <a:endParaRPr lang="en-US"/>
          </a:p>
        </p:txBody>
      </p:sp>
      <p:sp>
        <p:nvSpPr>
          <p:cNvPr id="8" name="Нижний колонтитул 7"/>
          <p:cNvSpPr>
            <a:spLocks noGrp="1"/>
          </p:cNvSpPr>
          <p:nvPr>
            <p:ph type="ftr" sz="quarter" idx="11"/>
          </p:nvPr>
        </p:nvSpPr>
        <p:spPr/>
        <p:txBody>
          <a:bodyPr/>
          <a:lstStyle>
            <a:extLst/>
          </a:lstStyle>
          <a:p>
            <a:endParaRPr lang="en-US"/>
          </a:p>
        </p:txBody>
      </p:sp>
      <p:sp>
        <p:nvSpPr>
          <p:cNvPr id="9" name="Номер слайда 8"/>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7EAF463A-BC7C-46EE-9F1E-7F377CCA4891}" type="datetimeFigureOut">
              <a:rPr lang="en-US" smtClean="0"/>
              <a:pPr/>
              <a:t>8/31/2017</a:t>
            </a:fld>
            <a:endParaRPr lang="en-US"/>
          </a:p>
        </p:txBody>
      </p:sp>
      <p:sp>
        <p:nvSpPr>
          <p:cNvPr id="4" name="Нижний колонтитул 3"/>
          <p:cNvSpPr>
            <a:spLocks noGrp="1"/>
          </p:cNvSpPr>
          <p:nvPr>
            <p:ph type="ftr" sz="quarter" idx="11"/>
          </p:nvPr>
        </p:nvSpPr>
        <p:spPr/>
        <p:txBody>
          <a:bodyPr/>
          <a:lstStyle>
            <a:extLst/>
          </a:lstStyle>
          <a:p>
            <a:endParaRPr lang="en-US"/>
          </a:p>
        </p:txBody>
      </p:sp>
      <p:sp>
        <p:nvSpPr>
          <p:cNvPr id="5" name="Номер слайда 4"/>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7EAF463A-BC7C-46EE-9F1E-7F377CCA4891}" type="datetimeFigureOut">
              <a:rPr lang="en-US" smtClean="0"/>
              <a:pPr/>
              <a:t>8/31/2017</a:t>
            </a:fld>
            <a:endParaRPr lang="en-US"/>
          </a:p>
        </p:txBody>
      </p:sp>
      <p:sp>
        <p:nvSpPr>
          <p:cNvPr id="3" name="Нижний колонтитул 2"/>
          <p:cNvSpPr>
            <a:spLocks noGrp="1"/>
          </p:cNvSpPr>
          <p:nvPr>
            <p:ph type="ftr" sz="quarter" idx="11"/>
          </p:nvPr>
        </p:nvSpPr>
        <p:spPr/>
        <p:txBody>
          <a:bodyPr/>
          <a:lstStyle>
            <a:extLst/>
          </a:lstStyle>
          <a:p>
            <a:endParaRPr lang="en-US"/>
          </a:p>
        </p:txBody>
      </p:sp>
      <p:sp>
        <p:nvSpPr>
          <p:cNvPr id="4" name="Номер слайда 3"/>
          <p:cNvSpPr>
            <a:spLocks noGrp="1"/>
          </p:cNvSpPr>
          <p:nvPr>
            <p:ph type="sldNum" sz="quarter" idx="12"/>
          </p:nvPr>
        </p:nvSpPr>
        <p:spPr/>
        <p:txBody>
          <a:bodyPr/>
          <a:lstStyle>
            <a:extLst/>
          </a:lstStyle>
          <a:p>
            <a:fld id="{A483448D-3A78-4528-A469-B745A65DA480}" type="slidenum">
              <a:rPr lang="en-US" smtClean="0"/>
              <a:pPr/>
              <a:t>‹#›</a:t>
            </a:fld>
            <a:endParaRPr lang="en-US"/>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7EAF463A-BC7C-46EE-9F1E-7F377CCA4891}" type="datetimeFigureOut">
              <a:rPr lang="en-US" smtClean="0"/>
              <a:pPr/>
              <a:t>8/31/2017</a:t>
            </a:fld>
            <a:endParaRPr lang="en-US"/>
          </a:p>
        </p:txBody>
      </p:sp>
      <p:sp>
        <p:nvSpPr>
          <p:cNvPr id="6" name="Нижний колонтитул 5"/>
          <p:cNvSpPr>
            <a:spLocks noGrp="1"/>
          </p:cNvSpPr>
          <p:nvPr>
            <p:ph type="ftr" sz="quarter" idx="11"/>
          </p:nvPr>
        </p:nvSpPr>
        <p:spPr/>
        <p:txBody>
          <a:bodyPr/>
          <a:lstStyle>
            <a:extLst/>
          </a:lstStyle>
          <a:p>
            <a:endParaRPr lang="en-US"/>
          </a:p>
        </p:txBody>
      </p:sp>
      <p:sp>
        <p:nvSpPr>
          <p:cNvPr id="7" name="Номер слайда 6"/>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7EAF463A-BC7C-46EE-9F1E-7F377CCA4891}" type="datetimeFigureOut">
              <a:rPr lang="en-US" smtClean="0"/>
              <a:pPr/>
              <a:t>8/31/2017</a:t>
            </a:fld>
            <a:endParaRPr lang="en-US"/>
          </a:p>
        </p:txBody>
      </p:sp>
      <p:sp>
        <p:nvSpPr>
          <p:cNvPr id="6" name="Нижний колонтитул 5"/>
          <p:cNvSpPr>
            <a:spLocks noGrp="1"/>
          </p:cNvSpPr>
          <p:nvPr>
            <p:ph type="ftr" sz="quarter" idx="11"/>
          </p:nvPr>
        </p:nvSpPr>
        <p:spPr/>
        <p:txBody>
          <a:bodyPr/>
          <a:lstStyle>
            <a:extLst/>
          </a:lstStyle>
          <a:p>
            <a:endParaRPr lang="en-US"/>
          </a:p>
        </p:txBody>
      </p:sp>
      <p:sp>
        <p:nvSpPr>
          <p:cNvPr id="7" name="Номер слайда 6"/>
          <p:cNvSpPr>
            <a:spLocks noGrp="1"/>
          </p:cNvSpPr>
          <p:nvPr>
            <p:ph type="sldNum" sz="quarter" idx="12"/>
          </p:nvPr>
        </p:nvSpPr>
        <p:spPr/>
        <p:txBody>
          <a:bodyPr/>
          <a:lstStyle>
            <a:extLst/>
          </a:lstStyle>
          <a:p>
            <a:fld id="{A483448D-3A78-4528-A469-B745A65DA480}" type="slidenum">
              <a:rPr lang="en-US" smtClean="0"/>
              <a:pPr/>
              <a:t>‹#›</a:t>
            </a:fld>
            <a:endParaRPr lang="en-US"/>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7EAF463A-BC7C-46EE-9F1E-7F377CCA4891}" type="datetimeFigureOut">
              <a:rPr lang="en-US" smtClean="0"/>
              <a:pPr/>
              <a:t>8/31/2017</a:t>
            </a:fld>
            <a:endParaRPr lang="en-US"/>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A483448D-3A78-4528-A469-B745A65DA480}" type="slidenum">
              <a:rPr lang="en-US" smtClean="0"/>
              <a:pPr/>
              <a:t>‹#›</a:t>
            </a:fld>
            <a:endParaRPr lang="en-US"/>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6.xml"/><Relationship Id="rId5" Type="http://schemas.openxmlformats.org/officeDocument/2006/relationships/image" Target="../media/image7.jpeg"/><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hemeOverride" Target="../theme/themeOverride1.xml"/></Relationships>
</file>

<file path=ppt/slides/_rels/slide4.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image" Target="../media/image8.jpeg"/><Relationship Id="rId1" Type="http://schemas.openxmlformats.org/officeDocument/2006/relationships/slideLayout" Target="../slideLayouts/slideLayout6.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 Id="rId9" Type="http://schemas.openxmlformats.org/officeDocument/2006/relationships/image" Target="../media/image15.jpeg"/></Relationships>
</file>

<file path=ppt/slides/_rels/slide5.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17.jpeg"/><Relationship Id="rId7" Type="http://schemas.openxmlformats.org/officeDocument/2006/relationships/image" Target="../media/image21.jpeg"/><Relationship Id="rId2" Type="http://schemas.openxmlformats.org/officeDocument/2006/relationships/image" Target="../media/image16.jpeg"/><Relationship Id="rId1" Type="http://schemas.openxmlformats.org/officeDocument/2006/relationships/slideLayout" Target="../slideLayouts/slideLayout6.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8" Type="http://schemas.openxmlformats.org/officeDocument/2006/relationships/image" Target="../media/image31.jpeg"/><Relationship Id="rId3" Type="http://schemas.openxmlformats.org/officeDocument/2006/relationships/image" Target="../media/image26.jpeg"/><Relationship Id="rId7" Type="http://schemas.openxmlformats.org/officeDocument/2006/relationships/image" Target="../media/image30.jpeg"/><Relationship Id="rId2" Type="http://schemas.openxmlformats.org/officeDocument/2006/relationships/image" Target="../media/image25.jpeg"/><Relationship Id="rId1" Type="http://schemas.openxmlformats.org/officeDocument/2006/relationships/slideLayout" Target="../slideLayouts/slideLayout6.xml"/><Relationship Id="rId6" Type="http://schemas.openxmlformats.org/officeDocument/2006/relationships/image" Target="../media/image29.png"/><Relationship Id="rId5" Type="http://schemas.openxmlformats.org/officeDocument/2006/relationships/image" Target="../media/image28.jpeg"/><Relationship Id="rId4" Type="http://schemas.openxmlformats.org/officeDocument/2006/relationships/image" Target="../media/image27.jpeg"/><Relationship Id="rId9" Type="http://schemas.openxmlformats.org/officeDocument/2006/relationships/image" Target="../media/image32.jpeg"/></Relationships>
</file>

<file path=ppt/slides/_rels/slide8.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openxmlformats.org/officeDocument/2006/relationships/image" Target="../media/image35.jpeg"/><Relationship Id="rId4" Type="http://schemas.openxmlformats.org/officeDocument/2006/relationships/image" Target="../media/image34.png"/></Relationships>
</file>

<file path=ppt/slides/_rels/slide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3154680"/>
          </a:xfrm>
        </p:spPr>
        <p:txBody>
          <a:bodyPr>
            <a:normAutofit/>
          </a:bodyPr>
          <a:lstStyle/>
          <a:p>
            <a:pPr algn="ctr"/>
            <a:r>
              <a:rPr lang="ru-RU" sz="4800" u="sng" dirty="0" smtClean="0">
                <a:solidFill>
                  <a:srgbClr val="FF0000"/>
                </a:solidFill>
                <a:effectLst/>
                <a:latin typeface="Times New Roman" pitchFamily="18" charset="0"/>
                <a:cs typeface="Times New Roman" pitchFamily="18" charset="0"/>
              </a:rPr>
              <a:t>Тема</a:t>
            </a:r>
            <a:r>
              <a:rPr lang="ru-RU" sz="4800" dirty="0" smtClean="0">
                <a:solidFill>
                  <a:srgbClr val="FF0000"/>
                </a:solidFill>
                <a:effectLst/>
                <a:latin typeface="Times New Roman" pitchFamily="18" charset="0"/>
                <a:cs typeface="Times New Roman" pitchFamily="18" charset="0"/>
              </a:rPr>
              <a:t>: </a:t>
            </a:r>
            <a:r>
              <a:rPr lang="ru-RU" sz="4800" b="1" dirty="0" smtClean="0">
                <a:effectLst/>
                <a:latin typeface="Times New Roman" pitchFamily="18" charset="0"/>
                <a:cs typeface="Times New Roman" pitchFamily="18" charset="0"/>
              </a:rPr>
              <a:t>«Детские игры – 		   	школа здоровья»</a:t>
            </a:r>
            <a:endParaRPr lang="ru-RU" sz="4800" b="1" dirty="0">
              <a:effectLst/>
              <a:latin typeface="Times New Roman" pitchFamily="18" charset="0"/>
              <a:cs typeface="Times New Roman" pitchFamily="18" charset="0"/>
            </a:endParaRPr>
          </a:p>
        </p:txBody>
      </p:sp>
      <p:pic>
        <p:nvPicPr>
          <p:cNvPr id="3074" name="Picture 2" descr="C:\Users\Галина\Desktop\игры2.jpg"/>
          <p:cNvPicPr>
            <a:picLocks noChangeAspect="1" noChangeArrowheads="1"/>
          </p:cNvPicPr>
          <p:nvPr/>
        </p:nvPicPr>
        <p:blipFill>
          <a:blip r:embed="rId2" cstate="email"/>
          <a:srcRect/>
          <a:stretch>
            <a:fillRect/>
          </a:stretch>
        </p:blipFill>
        <p:spPr bwMode="auto">
          <a:xfrm>
            <a:off x="4216400" y="2971800"/>
            <a:ext cx="4927600" cy="3733154"/>
          </a:xfrm>
          <a:prstGeom prst="rect">
            <a:avLst/>
          </a:prstGeom>
          <a:noFill/>
        </p:spPr>
      </p:pic>
      <p:pic>
        <p:nvPicPr>
          <p:cNvPr id="4" name="Picture 2" descr="C:\Users\Галина\Desktop\игры.jpg"/>
          <p:cNvPicPr>
            <a:picLocks noChangeAspect="1" noChangeArrowheads="1"/>
          </p:cNvPicPr>
          <p:nvPr/>
        </p:nvPicPr>
        <p:blipFill>
          <a:blip r:embed="rId3" cstate="email"/>
          <a:srcRect/>
          <a:stretch>
            <a:fillRect/>
          </a:stretch>
        </p:blipFill>
        <p:spPr bwMode="auto">
          <a:xfrm>
            <a:off x="381000" y="2667000"/>
            <a:ext cx="2952330" cy="334713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5"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5"/>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3000" y="2362200"/>
            <a:ext cx="7498080" cy="3352800"/>
          </a:xfrm>
        </p:spPr>
        <p:txBody>
          <a:bodyPr>
            <a:normAutofit/>
          </a:bodyPr>
          <a:lstStyle/>
          <a:p>
            <a:r>
              <a:rPr lang="ru-RU" dirty="0" smtClean="0"/>
              <a:t>Автор работы: учитель МОУ СШ №40 г. Волгоград Балакина О.А.</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8" name="Picture 24" descr="Картинки по запросу на перемене все в телефонах интернет зависимость у подростков"/>
          <p:cNvPicPr>
            <a:picLocks noChangeAspect="1" noChangeArrowheads="1"/>
          </p:cNvPicPr>
          <p:nvPr/>
        </p:nvPicPr>
        <p:blipFill>
          <a:blip r:embed="rId2" cstate="email"/>
          <a:srcRect/>
          <a:stretch>
            <a:fillRect/>
          </a:stretch>
        </p:blipFill>
        <p:spPr bwMode="auto">
          <a:xfrm>
            <a:off x="3810000" y="3048000"/>
            <a:ext cx="4953000" cy="3302000"/>
          </a:xfrm>
          <a:prstGeom prst="rect">
            <a:avLst/>
          </a:prstGeom>
          <a:noFill/>
        </p:spPr>
      </p:pic>
      <p:sp>
        <p:nvSpPr>
          <p:cNvPr id="1026" name="AutoShape 2" descr="Картинки по запросу битва на подушках в детском"/>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028" name="AutoShape 4" descr="Картинки по запросу битва на подушках в детском"/>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034" name="AutoShape 10" descr="Картинки по запросу интернет зависимость у подростков"/>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044" name="Picture 20" descr="Картинки по запросу синий кит террористы"/>
          <p:cNvPicPr>
            <a:picLocks noChangeAspect="1" noChangeArrowheads="1"/>
          </p:cNvPicPr>
          <p:nvPr/>
        </p:nvPicPr>
        <p:blipFill>
          <a:blip r:embed="rId3" cstate="email"/>
          <a:srcRect/>
          <a:stretch>
            <a:fillRect/>
          </a:stretch>
        </p:blipFill>
        <p:spPr bwMode="auto">
          <a:xfrm>
            <a:off x="5105400" y="381000"/>
            <a:ext cx="3741789" cy="2286000"/>
          </a:xfrm>
          <a:prstGeom prst="rect">
            <a:avLst/>
          </a:prstGeom>
          <a:noFill/>
        </p:spPr>
      </p:pic>
      <p:pic>
        <p:nvPicPr>
          <p:cNvPr id="1030" name="Picture 6" descr="http://www.osd.ru/photos/news/6289_nws_001.jpg"/>
          <p:cNvPicPr>
            <a:picLocks noChangeAspect="1" noChangeArrowheads="1"/>
          </p:cNvPicPr>
          <p:nvPr/>
        </p:nvPicPr>
        <p:blipFill>
          <a:blip r:embed="rId4"/>
          <a:srcRect/>
          <a:stretch>
            <a:fillRect/>
          </a:stretch>
        </p:blipFill>
        <p:spPr bwMode="auto">
          <a:xfrm>
            <a:off x="609600" y="228600"/>
            <a:ext cx="4655127" cy="3200400"/>
          </a:xfrm>
          <a:prstGeom prst="rect">
            <a:avLst/>
          </a:prstGeom>
          <a:noFill/>
        </p:spPr>
      </p:pic>
      <p:pic>
        <p:nvPicPr>
          <p:cNvPr id="1046" name="Picture 22" descr="Картинки по запросу интернет зависимость у подростков"/>
          <p:cNvPicPr>
            <a:picLocks noChangeAspect="1" noChangeArrowheads="1"/>
          </p:cNvPicPr>
          <p:nvPr/>
        </p:nvPicPr>
        <p:blipFill>
          <a:blip r:embed="rId5" cstate="email"/>
          <a:srcRect/>
          <a:stretch>
            <a:fillRect/>
          </a:stretch>
        </p:blipFill>
        <p:spPr bwMode="auto">
          <a:xfrm>
            <a:off x="685800" y="3733800"/>
            <a:ext cx="4431792" cy="2915653"/>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19200" y="609600"/>
            <a:ext cx="7696200" cy="5791200"/>
          </a:xfrm>
        </p:spPr>
        <p:txBody>
          <a:bodyPr>
            <a:normAutofit fontScale="90000"/>
          </a:bodyPr>
          <a:lstStyle/>
          <a:p>
            <a:r>
              <a:rPr lang="ru-RU" sz="5300" u="sng" dirty="0" smtClean="0">
                <a:solidFill>
                  <a:srgbClr val="FF0000"/>
                </a:solidFill>
                <a:effectLst/>
                <a:latin typeface="Times New Roman" pitchFamily="18" charset="0"/>
                <a:cs typeface="Times New Roman" pitchFamily="18" charset="0"/>
              </a:rPr>
              <a:t>Цели</a:t>
            </a:r>
            <a:r>
              <a:rPr lang="ru-RU" sz="5300" dirty="0" smtClean="0">
                <a:solidFill>
                  <a:srgbClr val="FF0000"/>
                </a:solidFill>
                <a:effectLst/>
                <a:latin typeface="Times New Roman" pitchFamily="18" charset="0"/>
                <a:cs typeface="Times New Roman" pitchFamily="18" charset="0"/>
              </a:rPr>
              <a:t>: </a:t>
            </a:r>
            <a:r>
              <a:rPr lang="ru-RU" sz="4800" b="1" dirty="0" smtClean="0">
                <a:effectLst/>
                <a:latin typeface="Times New Roman" pitchFamily="18" charset="0"/>
                <a:cs typeface="Times New Roman" pitchFamily="18" charset="0"/>
              </a:rPr>
              <a:t>«1. Выяснить, бывают ли игры вредные для нашего здоровья?</a:t>
            </a:r>
            <a:br>
              <a:rPr lang="ru-RU" sz="4800" b="1" dirty="0" smtClean="0">
                <a:effectLst/>
                <a:latin typeface="Times New Roman" pitchFamily="18" charset="0"/>
                <a:cs typeface="Times New Roman" pitchFamily="18" charset="0"/>
              </a:rPr>
            </a:br>
            <a:r>
              <a:rPr lang="ru-RU" sz="4800" b="1" dirty="0" smtClean="0">
                <a:effectLst/>
                <a:latin typeface="Times New Roman" pitchFamily="18" charset="0"/>
                <a:cs typeface="Times New Roman" pitchFamily="18" charset="0"/>
              </a:rPr>
              <a:t>2.Учиться описывать игру,  правила и организовать её.</a:t>
            </a:r>
            <a:br>
              <a:rPr lang="ru-RU" sz="4800" b="1" dirty="0" smtClean="0">
                <a:effectLst/>
                <a:latin typeface="Times New Roman" pitchFamily="18" charset="0"/>
                <a:cs typeface="Times New Roman" pitchFamily="18" charset="0"/>
              </a:rPr>
            </a:br>
            <a:r>
              <a:rPr lang="ru-RU" sz="4800" b="1" dirty="0" smtClean="0">
                <a:effectLst/>
                <a:latin typeface="Times New Roman" pitchFamily="18" charset="0"/>
                <a:cs typeface="Times New Roman" pitchFamily="18" charset="0"/>
              </a:rPr>
              <a:t>3. Учиться использовать народные игровые традиции в своей игре.»</a:t>
            </a:r>
            <a:endParaRPr lang="ru-RU" sz="4800" b="1" dirty="0">
              <a:effectLst/>
              <a:latin typeface="Times New Roman" pitchFamily="18" charset="0"/>
              <a:cs typeface="Times New Roman" pitchFamily="18"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16" name="Picture 16" descr="Похожее изображение"/>
          <p:cNvPicPr>
            <a:picLocks noChangeAspect="1" noChangeArrowheads="1"/>
          </p:cNvPicPr>
          <p:nvPr/>
        </p:nvPicPr>
        <p:blipFill>
          <a:blip r:embed="rId2" cstate="email"/>
          <a:srcRect/>
          <a:stretch>
            <a:fillRect/>
          </a:stretch>
        </p:blipFill>
        <p:spPr bwMode="auto">
          <a:xfrm>
            <a:off x="7315200" y="5334000"/>
            <a:ext cx="1981200" cy="1371600"/>
          </a:xfrm>
          <a:prstGeom prst="rect">
            <a:avLst/>
          </a:prstGeom>
          <a:noFill/>
        </p:spPr>
      </p:pic>
      <p:sp>
        <p:nvSpPr>
          <p:cNvPr id="2" name="Заголовок 1"/>
          <p:cNvSpPr>
            <a:spLocks noGrp="1"/>
          </p:cNvSpPr>
          <p:nvPr>
            <p:ph type="title"/>
          </p:nvPr>
        </p:nvSpPr>
        <p:spPr>
          <a:xfrm>
            <a:off x="1066800" y="0"/>
            <a:ext cx="8077200" cy="6126480"/>
          </a:xfrm>
        </p:spPr>
        <p:txBody>
          <a:bodyPr>
            <a:normAutofit/>
          </a:bodyPr>
          <a:lstStyle/>
          <a:p>
            <a:r>
              <a:rPr lang="ru-RU" b="1" dirty="0" smtClean="0"/>
              <a:t>Правила  работы в группах:</a:t>
            </a:r>
            <a:r>
              <a:rPr lang="ru-RU" dirty="0" smtClean="0"/>
              <a:t/>
            </a:r>
            <a:br>
              <a:rPr lang="ru-RU" dirty="0" smtClean="0"/>
            </a:br>
            <a:r>
              <a:rPr lang="ru-RU" dirty="0" smtClean="0"/>
              <a:t>1. Смотрю на собеседника.</a:t>
            </a:r>
            <a:br>
              <a:rPr lang="ru-RU" dirty="0" smtClean="0"/>
            </a:br>
            <a:r>
              <a:rPr lang="ru-RU" dirty="0" smtClean="0"/>
              <a:t>2. Я слышу, 		  я вижу.</a:t>
            </a:r>
            <a:br>
              <a:rPr lang="ru-RU" dirty="0" smtClean="0"/>
            </a:br>
            <a:r>
              <a:rPr lang="ru-RU" dirty="0" smtClean="0"/>
              <a:t/>
            </a:r>
            <a:br>
              <a:rPr lang="ru-RU" dirty="0" smtClean="0"/>
            </a:br>
            <a:r>
              <a:rPr lang="ru-RU" dirty="0" smtClean="0"/>
              <a:t>3. Я не согласен или согласен.</a:t>
            </a:r>
            <a:br>
              <a:rPr lang="ru-RU" dirty="0" smtClean="0"/>
            </a:br>
            <a:r>
              <a:rPr lang="ru-RU" dirty="0" smtClean="0"/>
              <a:t>4. Говорю своё мнение.</a:t>
            </a:r>
            <a:br>
              <a:rPr lang="ru-RU" dirty="0" smtClean="0"/>
            </a:br>
            <a:r>
              <a:rPr lang="ru-RU" dirty="0" smtClean="0"/>
              <a:t>5. Доказываю своё мнение.</a:t>
            </a:r>
            <a:br>
              <a:rPr lang="ru-RU" dirty="0" smtClean="0"/>
            </a:br>
            <a:r>
              <a:rPr lang="ru-RU" dirty="0" smtClean="0"/>
              <a:t>6. ПРИХОДИМ К СОГЛАСИЮ.</a:t>
            </a:r>
            <a:endParaRPr lang="ru-RU" dirty="0"/>
          </a:p>
        </p:txBody>
      </p:sp>
      <p:pic>
        <p:nvPicPr>
          <p:cNvPr id="25602" name="Picture 2" descr="http://img.lady.ru/images/assets/site/2010/09/mama/09/DetFot_main.jpg"/>
          <p:cNvPicPr>
            <a:picLocks noChangeAspect="1" noChangeArrowheads="1"/>
          </p:cNvPicPr>
          <p:nvPr/>
        </p:nvPicPr>
        <p:blipFill>
          <a:blip r:embed="rId3" cstate="email"/>
          <a:srcRect/>
          <a:stretch>
            <a:fillRect/>
          </a:stretch>
        </p:blipFill>
        <p:spPr bwMode="auto">
          <a:xfrm>
            <a:off x="7848600" y="1066800"/>
            <a:ext cx="1295400" cy="1083425"/>
          </a:xfrm>
          <a:prstGeom prst="rect">
            <a:avLst/>
          </a:prstGeom>
          <a:noFill/>
        </p:spPr>
      </p:pic>
      <p:pic>
        <p:nvPicPr>
          <p:cNvPr id="25604" name="Picture 4" descr="Картинки по запросу глаз смешной"/>
          <p:cNvPicPr>
            <a:picLocks noChangeAspect="1" noChangeArrowheads="1"/>
          </p:cNvPicPr>
          <p:nvPr/>
        </p:nvPicPr>
        <p:blipFill>
          <a:blip r:embed="rId4"/>
          <a:srcRect/>
          <a:stretch>
            <a:fillRect/>
          </a:stretch>
        </p:blipFill>
        <p:spPr bwMode="auto">
          <a:xfrm>
            <a:off x="6705600" y="1981200"/>
            <a:ext cx="920321" cy="838200"/>
          </a:xfrm>
          <a:prstGeom prst="rect">
            <a:avLst/>
          </a:prstGeom>
          <a:noFill/>
        </p:spPr>
      </p:pic>
      <p:pic>
        <p:nvPicPr>
          <p:cNvPr id="25606" name="Picture 6" descr="Картинки по запросу большое ухо"/>
          <p:cNvPicPr>
            <a:picLocks noChangeAspect="1" noChangeArrowheads="1"/>
          </p:cNvPicPr>
          <p:nvPr/>
        </p:nvPicPr>
        <p:blipFill>
          <a:blip r:embed="rId5" cstate="email"/>
          <a:srcRect/>
          <a:stretch>
            <a:fillRect/>
          </a:stretch>
        </p:blipFill>
        <p:spPr bwMode="auto">
          <a:xfrm>
            <a:off x="3733800" y="1752600"/>
            <a:ext cx="1257300" cy="914400"/>
          </a:xfrm>
          <a:prstGeom prst="rect">
            <a:avLst/>
          </a:prstGeom>
          <a:noFill/>
        </p:spPr>
      </p:pic>
      <p:pic>
        <p:nvPicPr>
          <p:cNvPr id="25608" name="Picture 8" descr="Картинки по запросу плюс минус"/>
          <p:cNvPicPr>
            <a:picLocks noChangeAspect="1" noChangeArrowheads="1"/>
          </p:cNvPicPr>
          <p:nvPr/>
        </p:nvPicPr>
        <p:blipFill>
          <a:blip r:embed="rId6" cstate="email"/>
          <a:srcRect/>
          <a:stretch>
            <a:fillRect/>
          </a:stretch>
        </p:blipFill>
        <p:spPr bwMode="auto">
          <a:xfrm>
            <a:off x="8019892" y="2895600"/>
            <a:ext cx="1124108" cy="533400"/>
          </a:xfrm>
          <a:prstGeom prst="rect">
            <a:avLst/>
          </a:prstGeom>
          <a:noFill/>
        </p:spPr>
      </p:pic>
      <p:pic>
        <p:nvPicPr>
          <p:cNvPr id="25610" name="Picture 10" descr="Картинки по запросу рот рисунок"/>
          <p:cNvPicPr>
            <a:picLocks noChangeAspect="1" noChangeArrowheads="1"/>
          </p:cNvPicPr>
          <p:nvPr/>
        </p:nvPicPr>
        <p:blipFill>
          <a:blip r:embed="rId7" cstate="email"/>
          <a:srcRect/>
          <a:stretch>
            <a:fillRect/>
          </a:stretch>
        </p:blipFill>
        <p:spPr bwMode="auto">
          <a:xfrm>
            <a:off x="6858000" y="3810000"/>
            <a:ext cx="928007" cy="533400"/>
          </a:xfrm>
          <a:prstGeom prst="rect">
            <a:avLst/>
          </a:prstGeom>
          <a:noFill/>
        </p:spPr>
      </p:pic>
      <p:pic>
        <p:nvPicPr>
          <p:cNvPr id="25612" name="Picture 12" descr="Картинки по запросу рот рисунок"/>
          <p:cNvPicPr>
            <a:picLocks noChangeAspect="1" noChangeArrowheads="1"/>
          </p:cNvPicPr>
          <p:nvPr/>
        </p:nvPicPr>
        <p:blipFill>
          <a:blip r:embed="rId8" cstate="email"/>
          <a:srcRect/>
          <a:stretch>
            <a:fillRect/>
          </a:stretch>
        </p:blipFill>
        <p:spPr bwMode="auto">
          <a:xfrm>
            <a:off x="7620000" y="4495800"/>
            <a:ext cx="662862" cy="381000"/>
          </a:xfrm>
          <a:prstGeom prst="rect">
            <a:avLst/>
          </a:prstGeom>
          <a:noFill/>
        </p:spPr>
      </p:pic>
      <p:pic>
        <p:nvPicPr>
          <p:cNvPr id="25614" name="Picture 14" descr="Картинки по запросу облако мысли"/>
          <p:cNvPicPr>
            <a:picLocks noChangeAspect="1" noChangeArrowheads="1"/>
          </p:cNvPicPr>
          <p:nvPr/>
        </p:nvPicPr>
        <p:blipFill>
          <a:blip r:embed="rId9" cstate="email"/>
          <a:srcRect/>
          <a:stretch>
            <a:fillRect/>
          </a:stretch>
        </p:blipFill>
        <p:spPr bwMode="auto">
          <a:xfrm>
            <a:off x="8229600" y="4191000"/>
            <a:ext cx="553065" cy="4572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Картинки по запросу жмурки игра детская в древности"/>
          <p:cNvPicPr>
            <a:picLocks noChangeAspect="1" noChangeArrowheads="1"/>
          </p:cNvPicPr>
          <p:nvPr/>
        </p:nvPicPr>
        <p:blipFill>
          <a:blip r:embed="rId2"/>
          <a:srcRect/>
          <a:stretch>
            <a:fillRect/>
          </a:stretch>
        </p:blipFill>
        <p:spPr bwMode="auto">
          <a:xfrm>
            <a:off x="5334000" y="2133600"/>
            <a:ext cx="3810000" cy="2105026"/>
          </a:xfrm>
          <a:prstGeom prst="rect">
            <a:avLst/>
          </a:prstGeom>
          <a:noFill/>
        </p:spPr>
      </p:pic>
      <p:pic>
        <p:nvPicPr>
          <p:cNvPr id="5124" name="Picture 4" descr="Картинки по запросу резиночки игра детская в древности"/>
          <p:cNvPicPr>
            <a:picLocks noChangeAspect="1" noChangeArrowheads="1"/>
          </p:cNvPicPr>
          <p:nvPr/>
        </p:nvPicPr>
        <p:blipFill>
          <a:blip r:embed="rId3"/>
          <a:srcRect/>
          <a:stretch>
            <a:fillRect/>
          </a:stretch>
        </p:blipFill>
        <p:spPr bwMode="auto">
          <a:xfrm>
            <a:off x="6400800" y="228600"/>
            <a:ext cx="2514600" cy="1819276"/>
          </a:xfrm>
          <a:prstGeom prst="rect">
            <a:avLst/>
          </a:prstGeom>
          <a:noFill/>
        </p:spPr>
      </p:pic>
      <p:pic>
        <p:nvPicPr>
          <p:cNvPr id="5122" name="Picture 2" descr="C:\Users\Галина\Desktop\СВ.png"/>
          <p:cNvPicPr>
            <a:picLocks noChangeAspect="1" noChangeArrowheads="1"/>
          </p:cNvPicPr>
          <p:nvPr/>
        </p:nvPicPr>
        <p:blipFill>
          <a:blip r:embed="rId4"/>
          <a:srcRect/>
          <a:stretch>
            <a:fillRect/>
          </a:stretch>
        </p:blipFill>
        <p:spPr bwMode="auto">
          <a:xfrm>
            <a:off x="0" y="0"/>
            <a:ext cx="3733800" cy="2839622"/>
          </a:xfrm>
          <a:prstGeom prst="rect">
            <a:avLst/>
          </a:prstGeom>
          <a:noFill/>
        </p:spPr>
      </p:pic>
      <p:pic>
        <p:nvPicPr>
          <p:cNvPr id="4" name="Picture 2" descr="C:\Users\Галина\Desktop\СВИСТ.jpg"/>
          <p:cNvPicPr>
            <a:picLocks noChangeAspect="1" noChangeArrowheads="1"/>
          </p:cNvPicPr>
          <p:nvPr/>
        </p:nvPicPr>
        <p:blipFill>
          <a:blip r:embed="rId5" cstate="email"/>
          <a:srcRect/>
          <a:stretch>
            <a:fillRect/>
          </a:stretch>
        </p:blipFill>
        <p:spPr bwMode="auto">
          <a:xfrm>
            <a:off x="0" y="4797380"/>
            <a:ext cx="2895600" cy="2060620"/>
          </a:xfrm>
          <a:prstGeom prst="rect">
            <a:avLst/>
          </a:prstGeom>
          <a:noFill/>
        </p:spPr>
      </p:pic>
      <p:pic>
        <p:nvPicPr>
          <p:cNvPr id="5" name="Picture 3" descr="C:\Users\Галина\Desktop\свис.jpg"/>
          <p:cNvPicPr>
            <a:picLocks noChangeAspect="1" noChangeArrowheads="1"/>
          </p:cNvPicPr>
          <p:nvPr/>
        </p:nvPicPr>
        <p:blipFill>
          <a:blip r:embed="rId6" cstate="email"/>
          <a:srcRect/>
          <a:stretch>
            <a:fillRect/>
          </a:stretch>
        </p:blipFill>
        <p:spPr bwMode="auto">
          <a:xfrm>
            <a:off x="3581400" y="0"/>
            <a:ext cx="2667000" cy="2533650"/>
          </a:xfrm>
          <a:prstGeom prst="ellipse">
            <a:avLst/>
          </a:prstGeom>
          <a:ln>
            <a:noFill/>
          </a:ln>
          <a:effectLst>
            <a:softEdge rad="112500"/>
          </a:effectLst>
        </p:spPr>
      </p:pic>
      <p:pic>
        <p:nvPicPr>
          <p:cNvPr id="5123" name="Picture 3" descr="C:\Users\Галина\Desktop\СВИ.jpg"/>
          <p:cNvPicPr>
            <a:picLocks noChangeAspect="1" noChangeArrowheads="1"/>
          </p:cNvPicPr>
          <p:nvPr/>
        </p:nvPicPr>
        <p:blipFill>
          <a:blip r:embed="rId7" cstate="email"/>
          <a:srcRect/>
          <a:stretch>
            <a:fillRect/>
          </a:stretch>
        </p:blipFill>
        <p:spPr bwMode="auto">
          <a:xfrm>
            <a:off x="1066800" y="2590800"/>
            <a:ext cx="4778337" cy="3352800"/>
          </a:xfrm>
          <a:prstGeom prst="ellipse">
            <a:avLst/>
          </a:prstGeom>
          <a:ln>
            <a:noFill/>
          </a:ln>
          <a:effectLst>
            <a:softEdge rad="112500"/>
          </a:effectLst>
        </p:spPr>
      </p:pic>
      <p:pic>
        <p:nvPicPr>
          <p:cNvPr id="5128" name="Picture 8" descr="Картинки по запросу прятки игра детская в советское время"/>
          <p:cNvPicPr>
            <a:picLocks noChangeAspect="1" noChangeArrowheads="1"/>
          </p:cNvPicPr>
          <p:nvPr/>
        </p:nvPicPr>
        <p:blipFill>
          <a:blip r:embed="rId8" cstate="email"/>
          <a:srcRect/>
          <a:stretch>
            <a:fillRect/>
          </a:stretch>
        </p:blipFill>
        <p:spPr bwMode="auto">
          <a:xfrm>
            <a:off x="5562600" y="4572000"/>
            <a:ext cx="3429000" cy="2157222"/>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Галина\Desktop\сорока.jpg"/>
          <p:cNvPicPr>
            <a:picLocks noChangeAspect="1" noChangeArrowheads="1"/>
          </p:cNvPicPr>
          <p:nvPr/>
        </p:nvPicPr>
        <p:blipFill>
          <a:blip r:embed="rId2" cstate="email"/>
          <a:srcRect/>
          <a:stretch>
            <a:fillRect/>
          </a:stretch>
        </p:blipFill>
        <p:spPr bwMode="auto">
          <a:xfrm>
            <a:off x="6400800" y="228600"/>
            <a:ext cx="2514600" cy="1660684"/>
          </a:xfrm>
          <a:prstGeom prst="rect">
            <a:avLst/>
          </a:prstGeom>
          <a:noFill/>
        </p:spPr>
      </p:pic>
      <p:sp>
        <p:nvSpPr>
          <p:cNvPr id="2" name="Заголовок 1"/>
          <p:cNvSpPr>
            <a:spLocks noGrp="1"/>
          </p:cNvSpPr>
          <p:nvPr>
            <p:ph type="title"/>
          </p:nvPr>
        </p:nvSpPr>
        <p:spPr>
          <a:xfrm>
            <a:off x="1435608" y="274320"/>
            <a:ext cx="6412992" cy="563880"/>
          </a:xfrm>
        </p:spPr>
        <p:txBody>
          <a:bodyPr>
            <a:noAutofit/>
          </a:bodyPr>
          <a:lstStyle/>
          <a:p>
            <a:pPr algn="ctr"/>
            <a:r>
              <a:rPr lang="ru-RU" sz="3600" dirty="0" smtClean="0">
                <a:effectLst/>
                <a:latin typeface="Times New Roman" pitchFamily="18" charset="0"/>
                <a:cs typeface="Times New Roman" pitchFamily="18" charset="0"/>
              </a:rPr>
              <a:t>Игра «Сорока – ворона»</a:t>
            </a:r>
            <a:endParaRPr lang="ru-RU" sz="3600" dirty="0">
              <a:effectLst/>
              <a:latin typeface="Times New Roman" pitchFamily="18" charset="0"/>
              <a:cs typeface="Times New Roman" pitchFamily="18" charset="0"/>
            </a:endParaRPr>
          </a:p>
        </p:txBody>
      </p:sp>
      <p:pic>
        <p:nvPicPr>
          <p:cNvPr id="6146" name="Picture 2" descr="Картинки по запросу вдоль по реченьке лебедушка плывет выше бережка головушку несет"/>
          <p:cNvPicPr>
            <a:picLocks noChangeAspect="1" noChangeArrowheads="1"/>
          </p:cNvPicPr>
          <p:nvPr/>
        </p:nvPicPr>
        <p:blipFill>
          <a:blip r:embed="rId3"/>
          <a:srcRect/>
          <a:stretch>
            <a:fillRect/>
          </a:stretch>
        </p:blipFill>
        <p:spPr bwMode="auto">
          <a:xfrm>
            <a:off x="1219200" y="2133600"/>
            <a:ext cx="7562850" cy="4724400"/>
          </a:xfrm>
          <a:prstGeom prst="rect">
            <a:avLst/>
          </a:prstGeom>
          <a:noFill/>
        </p:spPr>
      </p:pic>
      <p:sp>
        <p:nvSpPr>
          <p:cNvPr id="5" name="Заголовок 1"/>
          <p:cNvSpPr txBox="1">
            <a:spLocks/>
          </p:cNvSpPr>
          <p:nvPr/>
        </p:nvSpPr>
        <p:spPr>
          <a:xfrm>
            <a:off x="685800" y="1371600"/>
            <a:ext cx="6172200" cy="563880"/>
          </a:xfrm>
          <a:prstGeom prst="rect">
            <a:avLst/>
          </a:prstGeom>
        </p:spPr>
        <p:txBody>
          <a:bodyPr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4000" b="0" i="0" u="none" strike="noStrike" kern="1200" cap="none" spc="0" normalizeH="0" baseline="0" noProof="0" dirty="0" smtClean="0">
                <a:ln>
                  <a:noFill/>
                </a:ln>
                <a:solidFill>
                  <a:schemeClr val="tx2">
                    <a:satMod val="130000"/>
                  </a:schemeClr>
                </a:solidFill>
                <a:effectLst/>
                <a:uLnTx/>
                <a:uFillTx/>
                <a:latin typeface="Times New Roman" pitchFamily="18" charset="0"/>
                <a:ea typeface="+mj-ea"/>
                <a:cs typeface="Times New Roman" pitchFamily="18" charset="0"/>
              </a:rPr>
              <a:t>Игра «Вдоль по реченьке»</a:t>
            </a:r>
            <a:endParaRPr kumimoji="0" lang="ru-RU" sz="4000" b="0" i="0" u="none" strike="noStrike" kern="1200" cap="none" spc="0" normalizeH="0" baseline="0" noProof="0" dirty="0">
              <a:ln>
                <a:noFill/>
              </a:ln>
              <a:solidFill>
                <a:schemeClr val="tx2">
                  <a:satMod val="130000"/>
                </a:schemeClr>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12" descr="Картинки по запросу интернет зависимость у подростков"/>
          <p:cNvPicPr>
            <a:picLocks noChangeAspect="1" noChangeArrowheads="1"/>
          </p:cNvPicPr>
          <p:nvPr/>
        </p:nvPicPr>
        <p:blipFill>
          <a:blip r:embed="rId2"/>
          <a:srcRect/>
          <a:stretch>
            <a:fillRect/>
          </a:stretch>
        </p:blipFill>
        <p:spPr bwMode="auto">
          <a:xfrm>
            <a:off x="5600700" y="838200"/>
            <a:ext cx="3086100" cy="2057400"/>
          </a:xfrm>
          <a:prstGeom prst="rect">
            <a:avLst/>
          </a:prstGeom>
          <a:noFill/>
        </p:spPr>
      </p:pic>
      <p:pic>
        <p:nvPicPr>
          <p:cNvPr id="22532" name="Picture 4" descr="Похожее изображение"/>
          <p:cNvPicPr>
            <a:picLocks noChangeAspect="1" noChangeArrowheads="1"/>
          </p:cNvPicPr>
          <p:nvPr/>
        </p:nvPicPr>
        <p:blipFill>
          <a:blip r:embed="rId3"/>
          <a:srcRect/>
          <a:stretch>
            <a:fillRect/>
          </a:stretch>
        </p:blipFill>
        <p:spPr bwMode="auto">
          <a:xfrm>
            <a:off x="3124200" y="2514600"/>
            <a:ext cx="2977211" cy="1981200"/>
          </a:xfrm>
          <a:prstGeom prst="rect">
            <a:avLst/>
          </a:prstGeom>
          <a:noFill/>
        </p:spPr>
      </p:pic>
      <p:sp>
        <p:nvSpPr>
          <p:cNvPr id="2" name="Заголовок 1"/>
          <p:cNvSpPr>
            <a:spLocks noGrp="1"/>
          </p:cNvSpPr>
          <p:nvPr>
            <p:ph type="title"/>
          </p:nvPr>
        </p:nvSpPr>
        <p:spPr/>
        <p:txBody>
          <a:bodyPr>
            <a:normAutofit fontScale="90000"/>
          </a:bodyPr>
          <a:lstStyle/>
          <a:p>
            <a:r>
              <a:rPr lang="ru-RU" dirty="0" smtClean="0"/>
              <a:t>Вредные игры, опасные для жизни и здоровья</a:t>
            </a:r>
            <a:endParaRPr lang="ru-RU" dirty="0"/>
          </a:p>
        </p:txBody>
      </p:sp>
      <p:pic>
        <p:nvPicPr>
          <p:cNvPr id="4" name="Picture 14" descr="Картинки по запросу интернет зависимость у подростков"/>
          <p:cNvPicPr>
            <a:picLocks noChangeAspect="1" noChangeArrowheads="1"/>
          </p:cNvPicPr>
          <p:nvPr/>
        </p:nvPicPr>
        <p:blipFill>
          <a:blip r:embed="rId4" cstate="email"/>
          <a:srcRect/>
          <a:stretch>
            <a:fillRect/>
          </a:stretch>
        </p:blipFill>
        <p:spPr bwMode="auto">
          <a:xfrm>
            <a:off x="6248400" y="2743200"/>
            <a:ext cx="2717800" cy="20383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Picture 16" descr="Картинки по запросу синий кит террористы детская группа"/>
          <p:cNvPicPr>
            <a:picLocks noChangeAspect="1" noChangeArrowheads="1"/>
          </p:cNvPicPr>
          <p:nvPr/>
        </p:nvPicPr>
        <p:blipFill>
          <a:blip r:embed="rId5" cstate="email"/>
          <a:srcRect/>
          <a:stretch>
            <a:fillRect/>
          </a:stretch>
        </p:blipFill>
        <p:spPr bwMode="auto">
          <a:xfrm>
            <a:off x="1066800" y="4495800"/>
            <a:ext cx="3894159" cy="2209800"/>
          </a:xfrm>
          <a:prstGeom prst="rect">
            <a:avLst/>
          </a:prstGeom>
          <a:noFill/>
        </p:spPr>
      </p:pic>
      <p:pic>
        <p:nvPicPr>
          <p:cNvPr id="6" name="Picture 18" descr="Похожее изображение"/>
          <p:cNvPicPr>
            <a:picLocks noChangeAspect="1" noChangeArrowheads="1"/>
          </p:cNvPicPr>
          <p:nvPr/>
        </p:nvPicPr>
        <p:blipFill>
          <a:blip r:embed="rId6" cstate="email"/>
          <a:srcRect/>
          <a:stretch>
            <a:fillRect/>
          </a:stretch>
        </p:blipFill>
        <p:spPr bwMode="auto">
          <a:xfrm>
            <a:off x="1066800" y="1447800"/>
            <a:ext cx="2743200" cy="2162658"/>
          </a:xfrm>
          <a:prstGeom prst="rect">
            <a:avLst/>
          </a:prstGeom>
          <a:noFill/>
        </p:spPr>
      </p:pic>
      <p:pic>
        <p:nvPicPr>
          <p:cNvPr id="9" name="Picture 2" descr="Картинки по запросу битва на подушках дети"/>
          <p:cNvPicPr>
            <a:picLocks noChangeAspect="1" noChangeArrowheads="1"/>
          </p:cNvPicPr>
          <p:nvPr/>
        </p:nvPicPr>
        <p:blipFill>
          <a:blip r:embed="rId7" cstate="email"/>
          <a:srcRect/>
          <a:stretch>
            <a:fillRect/>
          </a:stretch>
        </p:blipFill>
        <p:spPr bwMode="auto">
          <a:xfrm>
            <a:off x="29794200" y="30403800"/>
            <a:ext cx="21224875" cy="6453717"/>
          </a:xfrm>
          <a:prstGeom prst="rect">
            <a:avLst/>
          </a:prstGeom>
          <a:noFill/>
        </p:spPr>
      </p:pic>
      <p:sp>
        <p:nvSpPr>
          <p:cNvPr id="22534" name="AutoShape 6" descr="data:image/jpeg;base64,/9j/4AAQSkZJRgABAQAAAQABAAD/2wCEAAkGBxAQEhUQEhAVFRUVFRUVFhUVFRAVFRUVFRUWFxUWFRUYHSggGBolHRUVITEhJSkrLi4uFx8zODMtNygtLisBCgoKDg0OFxAQGi0eHR0tLSsrKy0tLS0tLS0tLS0tLS0tLS0tLS0tLS0tLS0tLS0tLS0tLS0tLS0tLS0tLS0tK//AABEIAMIBBAMBIgACEQEDEQH/xAAbAAABBQEBAAAAAAAAAAAAAAABAAIDBAUGB//EADsQAAEDAgQDBgQFAwQCAwAAAAEAAhEDIQQSMUEFUWEGEyJxgZEyobHwFEJSwdEHI+EVcpLxJHM0Q2L/xAAZAQEBAQEBAQAAAAAAAAAAAAAAAQIDBAX/xAAlEQEBAAICAQMFAAMAAAAAAAAAAQIRAyESMTJBBBMiUXFCYZH/2gAMAwEAAhEDEQA/ANpOCQCIWQgE6EgkgQTgEAnAIpFqCclCABOASAToQNTgEQEYQNRCICdCAAJQnQhCAJIowgaijCRQNhGEQEoQCEoToQhAEUYShA2Ek6EkDYSTkoQNShOhKEAhJGEkFBFJEIhBFJEBFIJyQRQKEQEgE4BAE4BGEkCCSLWzYbovaQSDqNUCa0mwCs8PpOzyGyW3g7hV6ToIK1qGELhmnKXERrp5qDOxjAHkDTb1UMK5jcP3braFVso5qhoCa+o0akDzVfF4405AovdGpER6DUqjieJuAOZjmDm9sgg7ws+UamNazKjToQU5efdosRVp1BUp/CaecObNhbM5siw/lSdmO28u7mve9njboUlS4u+hKFXwXEqFae7qNdGom49FbC0hsJJ8IQgalCeGShCAQkWwnZRCKBkJQnQlCIalCdCUIGwknQkgzUQkEUUUgEgiEDgkkEQEBCcEAiAgKBRU2Eoh7oJhQNpMNnC1xHmrBwDz5mTfz3Wszh7ZzAaaDYdUK9Ml7RGqm10yK+DcwZtWncfutGhjx3bQdRHXdSPrAeG3UH91WZRa7xDQOkgfshoeLuzRA9d/JQYfDCZdoIKl79hjwkGZUhe1p1tuZHp5pVTNw1KDLddSNVWxeBp4h7HTHdjxNgEOBt4p8is7i3aahQBc05nGZA9Yn1XP8J7SQ2pmnvamU5GhzswmDlafh1vdZ3G5jav0uyrMOarW1DUY5rhTa+4YSDmEbiYXlmP7P1G1nMaJOtpn7AXsnCuIMqeF7KlN9rPbrJ1EFVOMU6feGp3bnOs2GMkgCJWbf07Y8ct1XAdli/C1XUqtPJnEZ3i7bHKQ78tyL31EhWsfx2tQqFlOo+oDEipEtIHiaC2xudei7XHMZiGZmsyu08bYI8wdl5fxgGlVeHOzMDiA7Sx3a3XUJLUz45O3b9mO0pxJLHtaC0AlwNgSYaINySuqbStJ0Xj3ZuswV83jJJENYLnlbdew0SSwSHtMfC6LneY0XSV58ponU+oTE4pwJiFplGU7JvzSyqai8NBtJ0HREQQkAnwlCBsIQpq1Et10OhG6YAgjhFPhJBlIhBGEUQigEkDgnBNCcEDkkIRQFPoOIcCNj8t0xaGHwohjwfMdVKRtPrBtr6T6KnUxmc+EG2/8p7cPmkdNRr7rPxTu6JpjTW/XyUa9AyuqPJGv+E4sd8FxAEDmeZVWnXe0yHRPJWXY1xMkzp8gqhr7sE2LSQeqp48TTLv0j/tbP4fvBmjLN+crKxuZmbIS0iYPJKR5/WFapWAFNzSIPwFwySS1xG0wuw4Ng31qQxGRtOoQDnc2SLulpAidvJec8V4/iPxGd1QuLHayQXAHNldHlEL2Hh/GRXpNexoaC2SJm9jbpdc5I7y34Y/4maoZVLnOYXDwNIAMAxbfTVWKL3VmB9Jz6Z1iozK6OTgdFCMb3dRz6lShSYb56jiHOj9I5BaWAxTKsEFrp8YLZLXCYkE3n+VHouoiw+GqVJzkZm3loiekSuT7Y1qOJf8Ah30/Gyj/AG3UiDkeXw51SNWm21pXacS8Mkctl492l4m6nijVovhwluYf/oEHXz+ST1YznWzuy1b8LWBe0eFwMwcwvEg7tXsdB+drnOPlA0nReN8Bc2o5uHrXDyMrjq08p5GSPVes4RhZTFOSYAEnUwLLpHkyS5bTP8ovcTFxYQgQk5sLTBqKSSAuQSShAIShOhKEASRhJBjhFAJyKQTkAiEBCc1NCcgKSSIQJWGYwtHqD0sq6L6IeIP1Uo2MFjwZJtvrbyCz6zzVcXGPvYKKk38swNFM54BEAEC3QoIWqYU+vy9k80iQXiACd/oOasVqr+WwBMdNkFmg97WCbwN5CzMQSSZ+52RZVdcSd+aNSnuPXoUVwPFMM/B4h9VzBVp4inUohrWgukgZJnQg5bjYLo+yLyym0Ef/AFxB5gaHrZWuL4F1Wk7IYqM8VM8nj4T729Vm9nG4trcmKphjyQ9hFg5p1H+4EE+RCxlHbjzjWZwDDYhhp4qmKnilh0yAmYDhfc+6v0uEU6dbvGAtAmwJgkgAn0DQANFX/wBQpMMVHa/ZU/8AqdNwkO8O0rO466y3v9hxh/gcV5z2h7N91Q/EgzIzE2PMnyAC7fiGIFYCm2fEQD/t3+UrGo/09781TUxNenTqOJZRpOaGBvNwcDJJm1lmXddMr44arJ7B4KliadR5b8FVmQ9WtBMdLlegNbO6rcD7MNwNHuaby4AlxLgMxJ8vRWgw8l2ljwXZqSJCS0ySUJIopQikigEJQiiqGwijCCDFToTQntEqBEIhPq0w0xMneNPLqmBAQE4IAJwQJIJIhA5vVOATSi1Bbbhw9waw2jU2KZi6IYcoPmm0KhEXtPr6KQxUcXZg3zN+nmoLbHB4YGxAIEbjZTvlhhwB/jnHJLhzQ58wJAgkXErTrUQ6DuND+yKzKVFwDjGujRAVO7QWxBPOAtetiG0hJt0ssTF1abiXCplzGTmiRP6TKzbp0ww8jdNPpqsLj/DHVKzMY13ipzn5ZCIt5cl2VCg3IBqIUb8I0A2kHafZN7h4WXpy+HZRxbQ1zgHCCTprpI6rSwnBqbYtMadVzNDg2KpV2PdTPiMPLTmbrudY8122FaRrtouUkvw9Ntk6qlxGKLQGAZ3ENaOpWpw+o4tkiCduR1hZ/EMJUqVaVRsAU35jO9iIHureCoPp5vFIc9zxM+HNBI6iZ91LLtjPuRca8EA8/spxyjUgKBlE6SdSY0AkyU9tAKyVjxR4kU3CwJKo9w7ktYUke6C3NxPDFjlhGyULZ7ockCwclqWpcJ8McIwp69K5jbZRBbcrNXRZUgEUghooSRSQYICcmhPCIQCdCCIQEIoBFAlcfhCMsXLhmA6QqgG6kqYy7RmgtAA59FCTaxTwTiJOl/kl3DQ7KTy0vqr1Nr2+JxF2mem9/ZRU8LJzO0Nxfbmm10fh8KHGT8N7RchT18JSaAYnpzPJMw+JJdlMx+w0lMrVu8flAsBPzhTa6XuHsABtqZV6VVo81N3zRqY91UqpxfAMxLCwuLTqHDUHqNx0Xl/GeD4rD1B39VpZr4Z8QmLSvXM7TvPoVzXbnhrcRhagYHl7WlzAwT4gPL5LOWO+3Xj5Lj18H8M4xh3Ma1hcIAEEEH1lajKwO68dwfbupSaKT6bQWiDmBaZFl0HDv6gUsv8AcBHkCR7qOv4/D0FzhySzDmuHZ2ixWLH/AIuHdUYTAf8AC3rcrSocN4q0Qe4HU1Kh+WRTZ1+3TGoOaXfNWEzgnEHyHYqk2P003OPzIUGN7K1gJOOqkyBAbTaL+hU38s7x/boDjmD8wTP9VpfqXCcf7OVKADxiKpaZDpc2Q6PCbDSVzvB3urEtfXcxzTdpIu3cs5ws/ci9PYW8QYdCnjGtO68w4phauFZ3gxDyM2XQaESD1WaeN1o8Nd1+YC1Mtp09dq49g3WRj+1FGlq6egXFcG4bXxpJNd4YNXQNeQ5rTqdhJ0xTvVgP7rU3TzxjY4Fxn8W6ocpAbAv1lbEKnwbhbMLTFJl9y46uJ3V8Bbjjll5XZkJwCMIwqylp0wRokonF2wHqgg58JwTAnhEFOAQBRCCWhSzGJhDuzMQm+Skw9bKdJkR5ILLGOcMhEBrZtvynmo8Ngng+KmLkHODMkEECNogKzQxrdXCIHhibxz6LN4bx14quoOpucQ4w8FsQYLZad4MSJ0Wa3j86MHCK9TOXYqoM+YEAwGiRaNLXEdVvUcEGNDWkwIgGbABD8HmqGq7doGST99VNUxAbqIgRqFJGssklGl+yq4KnlLiJgucYOxJvH19Vap1w4eE3iR5i/wCyjD4nkbhVhapuVjyVJtQKVlTqqLGQfmM/T2Ti4aKlXxYb4WjM86DpzcdgqeLxwYLu8z+wCbTTD7ecDw2IpFxaGuBkOAAc4gbnWBOi8/4Ngm0KoflFQMMhrhY2i66riOP/ABjnta+GUmnwg6nYFZuG4VUpsptMnMwEWuHvLnx1s5cOTLq6dcPXtocB7UuNTu3EMYPyANad5yjTVda3tFh4kuJA3gmPONF5NxfAVGuzeIQSCS0AmCZgibJDEvAbnkTYH9XkW3XKzTX9epYftHhmuce/BDogQZB0sreI4u14DYIJgtmIO+oN9FwWCxz6lF7S8gNabybWmZ1Oq4OvxrF+EGo6GXbI8TZ2nqAFrj8rubY5MpO3rHazjeHZSyvJc46MBv8ALZeTY/GF7y6MvIREDkFYwnbSqJFSm1wO41+f8qnxHFtreNojokxymW8ovnjZqV0fC+Jtfhn4epVu61NpB8OW8l3I6AKnwTh78Q7KCGgEAucYAkwABqT0CwMG+5C3eybwMbQnao0e9luTtLenseFwjaNMU6bYDQBH1PmrGVSQlC9GnLZoajlToRhXQbCUJ8JQiGQinQkg5YJ4UbU8KKeEYQaUUDgklZBwMWMHY8uqDQocPe4Q4wCCRpY/f0VfAdnxScajnOcSZ1PRVamOq5mmo1zmsM+C8mLZhr/0q/EO2gpFgFPMTHxBwAvefRZadT3dRz8xcMtgG/UyqHFMM2qIkjcEGD781kYvtm1jwQHEAwRAuDuCNY2VvjPFQwNe27X3HXdQ2t4UihTDcxdF5OseaTuIMGpjfyWBjsXWbTDy0+KC1omSDM6bBYdajiqpgU330sfZB3rMa0/CQfJOGJO0TtMwOp6LicLgcWLAlnnFvQq3Xw+Le0tdVBOuVvhLvXks5ZTGbqyW+jXx/GqdAEB2Z5+J25P3oFmU67q93zHI7rBwjC54a5ha4O0df25rpmUTv/C8/Jz/ABi648eu64rigOBxQqMcRSrAtdJsMwhxPOPi9F6nh30nf3Q4ODWDLEfpF/l81572xweenbUXANwY1HtKb2G4x3TzSqEZCGNBJ+BzpA9NFriz8pNpnjquqr0WPGUiVVq8OYaZYb5QY5wf3U5BHhNiFX4hWLQCDdpk9RuPZd+XDyxejKbizg8KyBaQWAHlt/K817Ss/uOAaB4nB1tACco9l6NhsV/akRZzoA2FuVt1yXaTBd44uBAzXkmBsPrPuvPw2eWnk5McssOnDnDtE/f2VJRo2kCFOWOktDIg67eYUlCn+UNcXe8A7wF6q83Ffy1WfTBBnktXhlQioypuxzT6TqrWG4Wf7sjRrfdzjp7KTDcPNNzSRbXzbo8ekz7rz5ZyPZ4V7gwyAeYB906FBw29KmZnwN+gVqF6pdxwNATgEYShAIRhFKFUCEE5JByDVIFEFKCoHhEJoKcCiiE+kbjzTWuF7ISgkrNuY2TMRld+UEQLOg3i+vVNlNlBGMLT/Q32CiqUan5KpEaNI8I/4wQpy5NLlDZoD3EOqlrnAAWBywND4pMqek+CDyIUJciChtO98klHKDYqJrlI0pZL6ptWr8MJcajHeMDwzzGl1aZWfUHiADhY2i/kpmFPjf3Xl5eHU3j/AMdsOTd1WRxLhzqtmi8dLwuNxOCbStESZPKfJekV6drLiuPYW5K8uPJ4X+vR4+S5wniJrNuZcwAE8x+U+do9FYqRlLnH1XJcMxD6dUeIBrpa7YwdPYwVrsY9zfHJvuSV78OTcefl+q+x1rf6a/C6neMc0DwtygepcST8vZUOPYAiPDMOgg6ab+oHutvs7QAp5iNXfJv+SVZ4/em5zQDzGhEFefL3eUOHO5YS5fPbzfGYJoJLi05bOjwgEWgc91So1HMcajDf9J0I1M+mi6Ptc9gLKLRH56kQDLmkC/Nc73IBtE+wOuvK9l6b6uc4vDO3e66fsyPxDMRUIFjSHsHH91sP4WHCIuLt6H/Oiq/06w//AItd36q5HllY0QuobR+g+pXk5JvKvTjnbO1rs27+yG/pJHpqPqtWFQ4QzLmHUH6ytGF7eL2Tbz5+6hCUJyS6MgkjCMIGwijCSDimqQFRU3J4URICnyNgogU4FBIEk0lFyKT1G4pOcmOKIRKYXpjio3Ih+dSCsLNOkyeZVUpNk/dkGg5sXBBB0IIn1Gye1yoMKs0nIq61WGKtTcTqVYYglJmyxOL4LMCtsBMr08wXzvquHV3Hq4c3l+Pw+Umea6TgWEOKoB7XAOYS2oDMWu1w9CPZRdoMD+YBW+wFUTVpnUgH0Ej+Pdc/p+TfVb+o4sc8e2rhGZXU6bTEB2cc7iLbf5WjjaANJ0DYrGxHGawcSMP4WuLXO8tRK6TBva7fUT6Fem4WuGOUjhu0XZh1Vor0Mz3GMzBBMG2ZlrttpssXg3Aa9d/cd25rj8WcENaGn4jadLCCV6qcEKRzsJF9BoCdx/ClfiqgBgNsJkg/Sf3XTy1PyNb9GTwnhLMLh+6ZoHvJNhJOp91cZTiY+7IYOoX0WOcZLsxNonxHZSEmIA8R+S5XV7a9D8C2HEcx9/VXoWTh6TmPDpJEwZ6rYhenhv46c8/UEoRRhdWAhGEUkQISToSQcC0qUFVwVICoJZTg5QhyeCglDki5RyiSgJKjKcSmOQMcmFPhABERuCLRspMsoAIBCsUQo2tVmkEE9FWmKvSCsNCKlantg6INNoT2NhTLGZTVaxuu2LxagN9HWPnsVytKm+nVPd5g/wDLl5yIkbjn0K9AxuGD2kEWOv8AK5jhT8uMph2xewnn4TlP0XyM+O4csj3YZ+WFaHDMR37KzAACA3O02c1wHiB/lTcBc51MA6slvmBofZH8dg6zpDzTe4FrahGTMNIk6jzTKVBmGaR+LLSbgvaOXQQV7Lncdbebx3emxiOIspgCo6JtO3qouLYljKD3h4+GQbbmJXPY+ocQJdoAACww0uJIzkkWZbVcn2gwNWhmFQZg8Q2rBJLW/lm8NHos78r/AKM79vHet6emdljmwlF5MnJr6m60HQDG5n2+ysH+ndYO4dRg/CHt/wCL3LcptBdm3Ex66/Rb1rpJdzavxUvbT8AEyCejRr6rUbe6qVgXGBorNBwIgbLrxXus5pIRATgEl3cwhKEUUARSSQechPCSSgIT2lJJAQikkgDkEkkQgg5FJAwohFJESNVikgkixZpqw1JJFTBTBJJKqVq43Ef/ACqf/sb+6SS8X1nrh/Xp+n/yXeC4dhxeIJY0kBxHhFicskcltOpNNVstHwnYdEkl0vwxAxLAKlIACJZaBHsuO464ipVZJygEhuwM6xzSSWcvbWb7sWn/AE2thXgad7Vt/wAV1WG28kklPlo+qm4ezxHVFJax90L6NFJJJetwJJJJAUkklR//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2536" name="AutoShape 8" descr="data:image/jpeg;base64,/9j/4AAQSkZJRgABAQAAAQABAAD/2wCEAAkGBxAQEhUQEhAVFRUVFRUVFhUVFRAVFRUVFRUWFxUWFRUYHSggGBolHRUVITEhJSkrLi4uFx8zODMtNygtLisBCgoKDg0OFxAQGi0eHR0tLSsrKy0tLS0tLS0tLS0tLS0tLS0tLS0tLS0tLS0tLS0tLS0tLS0tLS0tLS0tLS0tK//AABEIAMIBBAMBIgACEQEDEQH/xAAbAAABBQEBAAAAAAAAAAAAAAABAAIDBAUGB//EADsQAAEDAgQDBgQFAwQCAwAAAAEAAhEDIQQSMUEFUWEGEyJxgZEyobHwFEJSwdEHI+EVcpLxJHM0Q2L/xAAZAQEBAQEBAQAAAAAAAAAAAAAAAQIDBAX/xAAlEQEBAAICAQMFAAMAAAAAAAAAAQIRAyESMTJBBBMiUXFCYZH/2gAMAwEAAhEDEQA/ANpOCQCIWQgE6EgkgQTgEAnAIpFqCclCABOASAToQNTgEQEYQNRCICdCAAJQnQhCAJIowgaijCRQNhGEQEoQCEoToQhAEUYShA2Ek6EkDYSTkoQNShOhKEAhJGEkFBFJEIhBFJEBFIJyQRQKEQEgE4BAE4BGEkCCSLWzYbovaQSDqNUCa0mwCs8PpOzyGyW3g7hV6ToIK1qGELhmnKXERrp5qDOxjAHkDTb1UMK5jcP3braFVso5qhoCa+o0akDzVfF4405AovdGpER6DUqjieJuAOZjmDm9sgg7ws+UamNazKjToQU5efdosRVp1BUp/CaecObNhbM5siw/lSdmO28u7mve9njboUlS4u+hKFXwXEqFae7qNdGom49FbC0hsJJ8IQgalCeGShCAQkWwnZRCKBkJQnQlCIalCdCUIGwknQkgzUQkEUUUgEgiEDgkkEQEBCcEAiAgKBRU2Eoh7oJhQNpMNnC1xHmrBwDz5mTfz3Wszh7ZzAaaDYdUK9Ml7RGqm10yK+DcwZtWncfutGhjx3bQdRHXdSPrAeG3UH91WZRa7xDQOkgfshoeLuzRA9d/JQYfDCZdoIKl79hjwkGZUhe1p1tuZHp5pVTNw1KDLddSNVWxeBp4h7HTHdjxNgEOBt4p8is7i3aahQBc05nGZA9Yn1XP8J7SQ2pmnvamU5GhzswmDlafh1vdZ3G5jav0uyrMOarW1DUY5rhTa+4YSDmEbiYXlmP7P1G1nMaJOtpn7AXsnCuIMqeF7KlN9rPbrJ1EFVOMU6feGp3bnOs2GMkgCJWbf07Y8ct1XAdli/C1XUqtPJnEZ3i7bHKQ78tyL31EhWsfx2tQqFlOo+oDEipEtIHiaC2xudei7XHMZiGZmsyu08bYI8wdl5fxgGlVeHOzMDiA7Sx3a3XUJLUz45O3b9mO0pxJLHtaC0AlwNgSYaINySuqbStJ0Xj3ZuswV83jJJENYLnlbdew0SSwSHtMfC6LneY0XSV58ponU+oTE4pwJiFplGU7JvzSyqai8NBtJ0HREQQkAnwlCBsIQpq1Et10OhG6YAgjhFPhJBlIhBGEUQigEkDgnBNCcEDkkIRQFPoOIcCNj8t0xaGHwohjwfMdVKRtPrBtr6T6KnUxmc+EG2/8p7cPmkdNRr7rPxTu6JpjTW/XyUa9AyuqPJGv+E4sd8FxAEDmeZVWnXe0yHRPJWXY1xMkzp8gqhr7sE2LSQeqp48TTLv0j/tbP4fvBmjLN+crKxuZmbIS0iYPJKR5/WFapWAFNzSIPwFwySS1xG0wuw4Ng31qQxGRtOoQDnc2SLulpAidvJec8V4/iPxGd1QuLHayQXAHNldHlEL2Hh/GRXpNexoaC2SJm9jbpdc5I7y34Y/4maoZVLnOYXDwNIAMAxbfTVWKL3VmB9Jz6Z1iozK6OTgdFCMb3dRz6lShSYb56jiHOj9I5BaWAxTKsEFrp8YLZLXCYkE3n+VHouoiw+GqVJzkZm3loiekSuT7Y1qOJf8Ah30/Gyj/AG3UiDkeXw51SNWm21pXacS8Mkctl492l4m6nijVovhwluYf/oEHXz+ST1YznWzuy1b8LWBe0eFwMwcwvEg7tXsdB+drnOPlA0nReN8Bc2o5uHrXDyMrjq08p5GSPVes4RhZTFOSYAEnUwLLpHkyS5bTP8ovcTFxYQgQk5sLTBqKSSAuQSShAIShOhKEASRhJBjhFAJyKQTkAiEBCc1NCcgKSSIQJWGYwtHqD0sq6L6IeIP1Uo2MFjwZJtvrbyCz6zzVcXGPvYKKk38swNFM54BEAEC3QoIWqYU+vy9k80iQXiACd/oOasVqr+WwBMdNkFmg97WCbwN5CzMQSSZ+52RZVdcSd+aNSnuPXoUVwPFMM/B4h9VzBVp4inUohrWgukgZJnQg5bjYLo+yLyym0Ef/AFxB5gaHrZWuL4F1Wk7IYqM8VM8nj4T729Vm9nG4trcmKphjyQ9hFg5p1H+4EE+RCxlHbjzjWZwDDYhhp4qmKnilh0yAmYDhfc+6v0uEU6dbvGAtAmwJgkgAn0DQANFX/wBQpMMVHa/ZU/8AqdNwkO8O0rO466y3v9hxh/gcV5z2h7N91Q/EgzIzE2PMnyAC7fiGIFYCm2fEQD/t3+UrGo/09781TUxNenTqOJZRpOaGBvNwcDJJm1lmXddMr44arJ7B4KliadR5b8FVmQ9WtBMdLlegNbO6rcD7MNwNHuaby4AlxLgMxJ8vRWgw8l2ljwXZqSJCS0ySUJIopQikigEJQiiqGwijCCDFToTQntEqBEIhPq0w0xMneNPLqmBAQE4IAJwQJIJIhA5vVOATSi1Bbbhw9waw2jU2KZi6IYcoPmm0KhEXtPr6KQxUcXZg3zN+nmoLbHB4YGxAIEbjZTvlhhwB/jnHJLhzQ58wJAgkXErTrUQ6DuND+yKzKVFwDjGujRAVO7QWxBPOAtetiG0hJt0ssTF1abiXCplzGTmiRP6TKzbp0ww8jdNPpqsLj/DHVKzMY13ipzn5ZCIt5cl2VCg3IBqIUb8I0A2kHafZN7h4WXpy+HZRxbQ1zgHCCTprpI6rSwnBqbYtMadVzNDg2KpV2PdTPiMPLTmbrudY8122FaRrtouUkvw9Ntk6qlxGKLQGAZ3ENaOpWpw+o4tkiCduR1hZ/EMJUqVaVRsAU35jO9iIHureCoPp5vFIc9zxM+HNBI6iZ91LLtjPuRca8EA8/spxyjUgKBlE6SdSY0AkyU9tAKyVjxR4kU3CwJKo9w7ktYUke6C3NxPDFjlhGyULZ7ockCwclqWpcJ8McIwp69K5jbZRBbcrNXRZUgEUghooSRSQYICcmhPCIQCdCCIQEIoBFAlcfhCMsXLhmA6QqgG6kqYy7RmgtAA59FCTaxTwTiJOl/kl3DQ7KTy0vqr1Nr2+JxF2mem9/ZRU8LJzO0Nxfbmm10fh8KHGT8N7RchT18JSaAYnpzPJMw+JJdlMx+w0lMrVu8flAsBPzhTa6XuHsABtqZV6VVo81N3zRqY91UqpxfAMxLCwuLTqHDUHqNx0Xl/GeD4rD1B39VpZr4Z8QmLSvXM7TvPoVzXbnhrcRhagYHl7WlzAwT4gPL5LOWO+3Xj5Lj18H8M4xh3Ma1hcIAEEEH1lajKwO68dwfbupSaKT6bQWiDmBaZFl0HDv6gUsv8AcBHkCR7qOv4/D0FzhySzDmuHZ2ixWLH/AIuHdUYTAf8AC3rcrSocN4q0Qe4HU1Kh+WRTZ1+3TGoOaXfNWEzgnEHyHYqk2P003OPzIUGN7K1gJOOqkyBAbTaL+hU38s7x/boDjmD8wTP9VpfqXCcf7OVKADxiKpaZDpc2Q6PCbDSVzvB3urEtfXcxzTdpIu3cs5ws/ci9PYW8QYdCnjGtO68w4phauFZ3gxDyM2XQaESD1WaeN1o8Nd1+YC1Mtp09dq49g3WRj+1FGlq6egXFcG4bXxpJNd4YNXQNeQ5rTqdhJ0xTvVgP7rU3TzxjY4Fxn8W6ocpAbAv1lbEKnwbhbMLTFJl9y46uJ3V8Bbjjll5XZkJwCMIwqylp0wRokonF2wHqgg58JwTAnhEFOAQBRCCWhSzGJhDuzMQm+Skw9bKdJkR5ILLGOcMhEBrZtvynmo8Ngng+KmLkHODMkEECNogKzQxrdXCIHhibxz6LN4bx14quoOpucQ4w8FsQYLZad4MSJ0Wa3j86MHCK9TOXYqoM+YEAwGiRaNLXEdVvUcEGNDWkwIgGbABD8HmqGq7doGST99VNUxAbqIgRqFJGssklGl+yq4KnlLiJgucYOxJvH19Vap1w4eE3iR5i/wCyjD4nkbhVhapuVjyVJtQKVlTqqLGQfmM/T2Ti4aKlXxYb4WjM86DpzcdgqeLxwYLu8z+wCbTTD7ecDw2IpFxaGuBkOAAc4gbnWBOi8/4Ngm0KoflFQMMhrhY2i66riOP/ABjnta+GUmnwg6nYFZuG4VUpsptMnMwEWuHvLnx1s5cOTLq6dcPXtocB7UuNTu3EMYPyANad5yjTVda3tFh4kuJA3gmPONF5NxfAVGuzeIQSCS0AmCZgibJDEvAbnkTYH9XkW3XKzTX9epYftHhmuce/BDogQZB0sreI4u14DYIJgtmIO+oN9FwWCxz6lF7S8gNabybWmZ1Oq4OvxrF+EGo6GXbI8TZ2nqAFrj8rubY5MpO3rHazjeHZSyvJc46MBv8ALZeTY/GF7y6MvIREDkFYwnbSqJFSm1wO41+f8qnxHFtreNojokxymW8ovnjZqV0fC+Jtfhn4epVu61NpB8OW8l3I6AKnwTh78Q7KCGgEAucYAkwABqT0CwMG+5C3eybwMbQnao0e9luTtLenseFwjaNMU6bYDQBH1PmrGVSQlC9GnLZoajlToRhXQbCUJ8JQiGQinQkg5YJ4UbU8KKeEYQaUUDgklZBwMWMHY8uqDQocPe4Q4wCCRpY/f0VfAdnxScajnOcSZ1PRVamOq5mmo1zmsM+C8mLZhr/0q/EO2gpFgFPMTHxBwAvefRZadT3dRz8xcMtgG/UyqHFMM2qIkjcEGD781kYvtm1jwQHEAwRAuDuCNY2VvjPFQwNe27X3HXdQ2t4UihTDcxdF5OseaTuIMGpjfyWBjsXWbTDy0+KC1omSDM6bBYdajiqpgU330sfZB3rMa0/CQfJOGJO0TtMwOp6LicLgcWLAlnnFvQq3Xw+Le0tdVBOuVvhLvXks5ZTGbqyW+jXx/GqdAEB2Z5+J25P3oFmU67q93zHI7rBwjC54a5ha4O0df25rpmUTv/C8/Jz/ABi648eu64rigOBxQqMcRSrAtdJsMwhxPOPi9F6nh30nf3Q4ODWDLEfpF/l81572xweenbUXANwY1HtKb2G4x3TzSqEZCGNBJ+BzpA9NFriz8pNpnjquqr0WPGUiVVq8OYaZYb5QY5wf3U5BHhNiFX4hWLQCDdpk9RuPZd+XDyxejKbizg8KyBaQWAHlt/K817Ss/uOAaB4nB1tACco9l6NhsV/akRZzoA2FuVt1yXaTBd44uBAzXkmBsPrPuvPw2eWnk5McssOnDnDtE/f2VJRo2kCFOWOktDIg67eYUlCn+UNcXe8A7wF6q83Ffy1WfTBBnktXhlQioypuxzT6TqrWG4Wf7sjRrfdzjp7KTDcPNNzSRbXzbo8ekz7rz5ZyPZ4V7gwyAeYB906FBw29KmZnwN+gVqF6pdxwNATgEYShAIRhFKFUCEE5JByDVIFEFKCoHhEJoKcCiiE+kbjzTWuF7ISgkrNuY2TMRld+UEQLOg3i+vVNlNlBGMLT/Q32CiqUan5KpEaNI8I/4wQpy5NLlDZoD3EOqlrnAAWBywND4pMqek+CDyIUJciChtO98klHKDYqJrlI0pZL6ptWr8MJcajHeMDwzzGl1aZWfUHiADhY2i/kpmFPjf3Xl5eHU3j/AMdsOTd1WRxLhzqtmi8dLwuNxOCbStESZPKfJekV6drLiuPYW5K8uPJ4X+vR4+S5wniJrNuZcwAE8x+U+do9FYqRlLnH1XJcMxD6dUeIBrpa7YwdPYwVrsY9zfHJvuSV78OTcefl+q+x1rf6a/C6neMc0DwtygepcST8vZUOPYAiPDMOgg6ab+oHutvs7QAp5iNXfJv+SVZ4/em5zQDzGhEFefL3eUOHO5YS5fPbzfGYJoJLi05bOjwgEWgc91So1HMcajDf9J0I1M+mi6Ptc9gLKLRH56kQDLmkC/Nc73IBtE+wOuvK9l6b6uc4vDO3e66fsyPxDMRUIFjSHsHH91sP4WHCIuLt6H/Oiq/06w//AItd36q5HllY0QuobR+g+pXk5JvKvTjnbO1rs27+yG/pJHpqPqtWFQ4QzLmHUH6ytGF7eL2Tbz5+6hCUJyS6MgkjCMIGwijCSDimqQFRU3J4URICnyNgogU4FBIEk0lFyKT1G4pOcmOKIRKYXpjio3Ih+dSCsLNOkyeZVUpNk/dkGg5sXBBB0IIn1Gye1yoMKs0nIq61WGKtTcTqVYYglJmyxOL4LMCtsBMr08wXzvquHV3Hq4c3l+Pw+Umea6TgWEOKoB7XAOYS2oDMWu1w9CPZRdoMD+YBW+wFUTVpnUgH0Ej+Pdc/p+TfVb+o4sc8e2rhGZXU6bTEB2cc7iLbf5WjjaANJ0DYrGxHGawcSMP4WuLXO8tRK6TBva7fUT6Fem4WuGOUjhu0XZh1Vor0Mz3GMzBBMG2ZlrttpssXg3Aa9d/cd25rj8WcENaGn4jadLCCV6qcEKRzsJF9BoCdx/ClfiqgBgNsJkg/Sf3XTy1PyNb9GTwnhLMLh+6ZoHvJNhJOp91cZTiY+7IYOoX0WOcZLsxNonxHZSEmIA8R+S5XV7a9D8C2HEcx9/VXoWTh6TmPDpJEwZ6rYhenhv46c8/UEoRRhdWAhGEUkQISToSQcC0qUFVwVICoJZTg5QhyeCglDki5RyiSgJKjKcSmOQMcmFPhABERuCLRspMsoAIBCsUQo2tVmkEE9FWmKvSCsNCKlantg6INNoT2NhTLGZTVaxuu2LxagN9HWPnsVytKm+nVPd5g/wDLl5yIkbjn0K9AxuGD2kEWOv8AK5jhT8uMph2xewnn4TlP0XyM+O4csj3YZ+WFaHDMR37KzAACA3O02c1wHiB/lTcBc51MA6slvmBofZH8dg6zpDzTe4FrahGTMNIk6jzTKVBmGaR+LLSbgvaOXQQV7Lncdbebx3emxiOIspgCo6JtO3qouLYljKD3h4+GQbbmJXPY+ocQJdoAACww0uJIzkkWZbVcn2gwNWhmFQZg8Q2rBJLW/lm8NHos78r/AKM79vHet6emdljmwlF5MnJr6m60HQDG5n2+ysH+ndYO4dRg/CHt/wCL3LcptBdm3Ex66/Rb1rpJdzavxUvbT8AEyCejRr6rUbe6qVgXGBorNBwIgbLrxXus5pIRATgEl3cwhKEUUARSSQechPCSSgIT2lJJAQikkgDkEkkQgg5FJAwohFJESNVikgkixZpqw1JJFTBTBJJKqVq43Ef/ACqf/sb+6SS8X1nrh/Xp+n/yXeC4dhxeIJY0kBxHhFicskcltOpNNVstHwnYdEkl0vwxAxLAKlIACJZaBHsuO464ipVZJygEhuwM6xzSSWcvbWb7sWn/AE2thXgad7Vt/wAV1WG28kklPlo+qm4ezxHVFJax90L6NFJJJetwJJJJAUkklR//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2538" name="AutoShape 10" descr="data:image/jpeg;base64,/9j/4AAQSkZJRgABAQAAAQABAAD/2wCEAAkGBxAQEhUQEhAVFRUVFRUVFhUVFRAVFRUVFRUWFxUWFRUYHSggGBolHRUVITEhJSkrLi4uFx8zODMtNygtLisBCgoKDg0OFxAQGi0eHR0tLSsrKy0tLS0tLS0tLS0tLS0tLS0tLS0tLS0tLS0tLS0tLS0tLS0tLS0tLS0tLS0tK//AABEIAMIBBAMBIgACEQEDEQH/xAAbAAABBQEBAAAAAAAAAAAAAAABAAIDBAUGB//EADsQAAEDAgQDBgQFAwQCAwAAAAEAAhEDIQQSMUEFUWEGEyJxgZEyobHwFEJSwdEHI+EVcpLxJHM0Q2L/xAAZAQEBAQEBAQAAAAAAAAAAAAAAAQIDBAX/xAAlEQEBAAICAQMFAAMAAAAAAAAAAQIRAyESMTJBBBMiUXFCYZH/2gAMAwEAAhEDEQA/ANpOCQCIWQgE6EgkgQTgEAnAIpFqCclCABOASAToQNTgEQEYQNRCICdCAAJQnQhCAJIowgaijCRQNhGEQEoQCEoToQhAEUYShA2Ek6EkDYSTkoQNShOhKEAhJGEkFBFJEIhBFJEBFIJyQRQKEQEgE4BAE4BGEkCCSLWzYbovaQSDqNUCa0mwCs8PpOzyGyW3g7hV6ToIK1qGELhmnKXERrp5qDOxjAHkDTb1UMK5jcP3braFVso5qhoCa+o0akDzVfF4405AovdGpER6DUqjieJuAOZjmDm9sgg7ws+UamNazKjToQU5efdosRVp1BUp/CaecObNhbM5siw/lSdmO28u7mve9njboUlS4u+hKFXwXEqFae7qNdGom49FbC0hsJJ8IQgalCeGShCAQkWwnZRCKBkJQnQlCIalCdCUIGwknQkgzUQkEUUUgEgiEDgkkEQEBCcEAiAgKBRU2Eoh7oJhQNpMNnC1xHmrBwDz5mTfz3Wszh7ZzAaaDYdUK9Ml7RGqm10yK+DcwZtWncfutGhjx3bQdRHXdSPrAeG3UH91WZRa7xDQOkgfshoeLuzRA9d/JQYfDCZdoIKl79hjwkGZUhe1p1tuZHp5pVTNw1KDLddSNVWxeBp4h7HTHdjxNgEOBt4p8is7i3aahQBc05nGZA9Yn1XP8J7SQ2pmnvamU5GhzswmDlafh1vdZ3G5jav0uyrMOarW1DUY5rhTa+4YSDmEbiYXlmP7P1G1nMaJOtpn7AXsnCuIMqeF7KlN9rPbrJ1EFVOMU6feGp3bnOs2GMkgCJWbf07Y8ct1XAdli/C1XUqtPJnEZ3i7bHKQ78tyL31EhWsfx2tQqFlOo+oDEipEtIHiaC2xudei7XHMZiGZmsyu08bYI8wdl5fxgGlVeHOzMDiA7Sx3a3XUJLUz45O3b9mO0pxJLHtaC0AlwNgSYaINySuqbStJ0Xj3ZuswV83jJJENYLnlbdew0SSwSHtMfC6LneY0XSV58ponU+oTE4pwJiFplGU7JvzSyqai8NBtJ0HREQQkAnwlCBsIQpq1Et10OhG6YAgjhFPhJBlIhBGEUQigEkDgnBNCcEDkkIRQFPoOIcCNj8t0xaGHwohjwfMdVKRtPrBtr6T6KnUxmc+EG2/8p7cPmkdNRr7rPxTu6JpjTW/XyUa9AyuqPJGv+E4sd8FxAEDmeZVWnXe0yHRPJWXY1xMkzp8gqhr7sE2LSQeqp48TTLv0j/tbP4fvBmjLN+crKxuZmbIS0iYPJKR5/WFapWAFNzSIPwFwySS1xG0wuw4Ng31qQxGRtOoQDnc2SLulpAidvJec8V4/iPxGd1QuLHayQXAHNldHlEL2Hh/GRXpNexoaC2SJm9jbpdc5I7y34Y/4maoZVLnOYXDwNIAMAxbfTVWKL3VmB9Jz6Z1iozK6OTgdFCMb3dRz6lShSYb56jiHOj9I5BaWAxTKsEFrp8YLZLXCYkE3n+VHouoiw+GqVJzkZm3loiekSuT7Y1qOJf8Ah30/Gyj/AG3UiDkeXw51SNWm21pXacS8Mkctl492l4m6nijVovhwluYf/oEHXz+ST1YznWzuy1b8LWBe0eFwMwcwvEg7tXsdB+drnOPlA0nReN8Bc2o5uHrXDyMrjq08p5GSPVes4RhZTFOSYAEnUwLLpHkyS5bTP8ovcTFxYQgQk5sLTBqKSSAuQSShAIShOhKEASRhJBjhFAJyKQTkAiEBCc1NCcgKSSIQJWGYwtHqD0sq6L6IeIP1Uo2MFjwZJtvrbyCz6zzVcXGPvYKKk38swNFM54BEAEC3QoIWqYU+vy9k80iQXiACd/oOasVqr+WwBMdNkFmg97WCbwN5CzMQSSZ+52RZVdcSd+aNSnuPXoUVwPFMM/B4h9VzBVp4inUohrWgukgZJnQg5bjYLo+yLyym0Ef/AFxB5gaHrZWuL4F1Wk7IYqM8VM8nj4T729Vm9nG4trcmKphjyQ9hFg5p1H+4EE+RCxlHbjzjWZwDDYhhp4qmKnilh0yAmYDhfc+6v0uEU6dbvGAtAmwJgkgAn0DQANFX/wBQpMMVHa/ZU/8AqdNwkO8O0rO466y3v9hxh/gcV5z2h7N91Q/EgzIzE2PMnyAC7fiGIFYCm2fEQD/t3+UrGo/09781TUxNenTqOJZRpOaGBvNwcDJJm1lmXddMr44arJ7B4KliadR5b8FVmQ9WtBMdLlegNbO6rcD7MNwNHuaby4AlxLgMxJ8vRWgw8l2ljwXZqSJCS0ySUJIopQikigEJQiiqGwijCCDFToTQntEqBEIhPq0w0xMneNPLqmBAQE4IAJwQJIJIhA5vVOATSi1Bbbhw9waw2jU2KZi6IYcoPmm0KhEXtPr6KQxUcXZg3zN+nmoLbHB4YGxAIEbjZTvlhhwB/jnHJLhzQ58wJAgkXErTrUQ6DuND+yKzKVFwDjGujRAVO7QWxBPOAtetiG0hJt0ssTF1abiXCplzGTmiRP6TKzbp0ww8jdNPpqsLj/DHVKzMY13ipzn5ZCIt5cl2VCg3IBqIUb8I0A2kHafZN7h4WXpy+HZRxbQ1zgHCCTprpI6rSwnBqbYtMadVzNDg2KpV2PdTPiMPLTmbrudY8122FaRrtouUkvw9Ntk6qlxGKLQGAZ3ENaOpWpw+o4tkiCduR1hZ/EMJUqVaVRsAU35jO9iIHureCoPp5vFIc9zxM+HNBI6iZ91LLtjPuRca8EA8/spxyjUgKBlE6SdSY0AkyU9tAKyVjxR4kU3CwJKo9w7ktYUke6C3NxPDFjlhGyULZ7ockCwclqWpcJ8McIwp69K5jbZRBbcrNXRZUgEUghooSRSQYICcmhPCIQCdCCIQEIoBFAlcfhCMsXLhmA6QqgG6kqYy7RmgtAA59FCTaxTwTiJOl/kl3DQ7KTy0vqr1Nr2+JxF2mem9/ZRU8LJzO0Nxfbmm10fh8KHGT8N7RchT18JSaAYnpzPJMw+JJdlMx+w0lMrVu8flAsBPzhTa6XuHsABtqZV6VVo81N3zRqY91UqpxfAMxLCwuLTqHDUHqNx0Xl/GeD4rD1B39VpZr4Z8QmLSvXM7TvPoVzXbnhrcRhagYHl7WlzAwT4gPL5LOWO+3Xj5Lj18H8M4xh3Ma1hcIAEEEH1lajKwO68dwfbupSaKT6bQWiDmBaZFl0HDv6gUsv8AcBHkCR7qOv4/D0FzhySzDmuHZ2ixWLH/AIuHdUYTAf8AC3rcrSocN4q0Qe4HU1Kh+WRTZ1+3TGoOaXfNWEzgnEHyHYqk2P003OPzIUGN7K1gJOOqkyBAbTaL+hU38s7x/boDjmD8wTP9VpfqXCcf7OVKADxiKpaZDpc2Q6PCbDSVzvB3urEtfXcxzTdpIu3cs5ws/ci9PYW8QYdCnjGtO68w4phauFZ3gxDyM2XQaESD1WaeN1o8Nd1+YC1Mtp09dq49g3WRj+1FGlq6egXFcG4bXxpJNd4YNXQNeQ5rTqdhJ0xTvVgP7rU3TzxjY4Fxn8W6ocpAbAv1lbEKnwbhbMLTFJl9y46uJ3V8Bbjjll5XZkJwCMIwqylp0wRokonF2wHqgg58JwTAnhEFOAQBRCCWhSzGJhDuzMQm+Skw9bKdJkR5ILLGOcMhEBrZtvynmo8Ngng+KmLkHODMkEECNogKzQxrdXCIHhibxz6LN4bx14quoOpucQ4w8FsQYLZad4MSJ0Wa3j86MHCK9TOXYqoM+YEAwGiRaNLXEdVvUcEGNDWkwIgGbABD8HmqGq7doGST99VNUxAbqIgRqFJGssklGl+yq4KnlLiJgucYOxJvH19Vap1w4eE3iR5i/wCyjD4nkbhVhapuVjyVJtQKVlTqqLGQfmM/T2Ti4aKlXxYb4WjM86DpzcdgqeLxwYLu8z+wCbTTD7ecDw2IpFxaGuBkOAAc4gbnWBOi8/4Ngm0KoflFQMMhrhY2i66riOP/ABjnta+GUmnwg6nYFZuG4VUpsptMnMwEWuHvLnx1s5cOTLq6dcPXtocB7UuNTu3EMYPyANad5yjTVda3tFh4kuJA3gmPONF5NxfAVGuzeIQSCS0AmCZgibJDEvAbnkTYH9XkW3XKzTX9epYftHhmuce/BDogQZB0sreI4u14DYIJgtmIO+oN9FwWCxz6lF7S8gNabybWmZ1Oq4OvxrF+EGo6GXbI8TZ2nqAFrj8rubY5MpO3rHazjeHZSyvJc46MBv8ALZeTY/GF7y6MvIREDkFYwnbSqJFSm1wO41+f8qnxHFtreNojokxymW8ovnjZqV0fC+Jtfhn4epVu61NpB8OW8l3I6AKnwTh78Q7KCGgEAucYAkwABqT0CwMG+5C3eybwMbQnao0e9luTtLenseFwjaNMU6bYDQBH1PmrGVSQlC9GnLZoajlToRhXQbCUJ8JQiGQinQkg5YJ4UbU8KKeEYQaUUDgklZBwMWMHY8uqDQocPe4Q4wCCRpY/f0VfAdnxScajnOcSZ1PRVamOq5mmo1zmsM+C8mLZhr/0q/EO2gpFgFPMTHxBwAvefRZadT3dRz8xcMtgG/UyqHFMM2qIkjcEGD781kYvtm1jwQHEAwRAuDuCNY2VvjPFQwNe27X3HXdQ2t4UihTDcxdF5OseaTuIMGpjfyWBjsXWbTDy0+KC1omSDM6bBYdajiqpgU330sfZB3rMa0/CQfJOGJO0TtMwOp6LicLgcWLAlnnFvQq3Xw+Le0tdVBOuVvhLvXks5ZTGbqyW+jXx/GqdAEB2Z5+J25P3oFmU67q93zHI7rBwjC54a5ha4O0df25rpmUTv/C8/Jz/ABi648eu64rigOBxQqMcRSrAtdJsMwhxPOPi9F6nh30nf3Q4ODWDLEfpF/l81572xweenbUXANwY1HtKb2G4x3TzSqEZCGNBJ+BzpA9NFriz8pNpnjquqr0WPGUiVVq8OYaZYb5QY5wf3U5BHhNiFX4hWLQCDdpk9RuPZd+XDyxejKbizg8KyBaQWAHlt/K817Ss/uOAaB4nB1tACco9l6NhsV/akRZzoA2FuVt1yXaTBd44uBAzXkmBsPrPuvPw2eWnk5McssOnDnDtE/f2VJRo2kCFOWOktDIg67eYUlCn+UNcXe8A7wF6q83Ffy1WfTBBnktXhlQioypuxzT6TqrWG4Wf7sjRrfdzjp7KTDcPNNzSRbXzbo8ekz7rz5ZyPZ4V7gwyAeYB906FBw29KmZnwN+gVqF6pdxwNATgEYShAIRhFKFUCEE5JByDVIFEFKCoHhEJoKcCiiE+kbjzTWuF7ISgkrNuY2TMRld+UEQLOg3i+vVNlNlBGMLT/Q32CiqUan5KpEaNI8I/4wQpy5NLlDZoD3EOqlrnAAWBywND4pMqek+CDyIUJciChtO98klHKDYqJrlI0pZL6ptWr8MJcajHeMDwzzGl1aZWfUHiADhY2i/kpmFPjf3Xl5eHU3j/AMdsOTd1WRxLhzqtmi8dLwuNxOCbStESZPKfJekV6drLiuPYW5K8uPJ4X+vR4+S5wniJrNuZcwAE8x+U+do9FYqRlLnH1XJcMxD6dUeIBrpa7YwdPYwVrsY9zfHJvuSV78OTcefl+q+x1rf6a/C6neMc0DwtygepcST8vZUOPYAiPDMOgg6ab+oHutvs7QAp5iNXfJv+SVZ4/em5zQDzGhEFefL3eUOHO5YS5fPbzfGYJoJLi05bOjwgEWgc91So1HMcajDf9J0I1M+mi6Ptc9gLKLRH56kQDLmkC/Nc73IBtE+wOuvK9l6b6uc4vDO3e66fsyPxDMRUIFjSHsHH91sP4WHCIuLt6H/Oiq/06w//AItd36q5HllY0QuobR+g+pXk5JvKvTjnbO1rs27+yG/pJHpqPqtWFQ4QzLmHUH6ytGF7eL2Tbz5+6hCUJyS6MgkjCMIGwijCSDimqQFRU3J4URICnyNgogU4FBIEk0lFyKT1G4pOcmOKIRKYXpjio3Ih+dSCsLNOkyeZVUpNk/dkGg5sXBBB0IIn1Gye1yoMKs0nIq61WGKtTcTqVYYglJmyxOL4LMCtsBMr08wXzvquHV3Hq4c3l+Pw+Umea6TgWEOKoB7XAOYS2oDMWu1w9CPZRdoMD+YBW+wFUTVpnUgH0Ej+Pdc/p+TfVb+o4sc8e2rhGZXU6bTEB2cc7iLbf5WjjaANJ0DYrGxHGawcSMP4WuLXO8tRK6TBva7fUT6Fem4WuGOUjhu0XZh1Vor0Mz3GMzBBMG2ZlrttpssXg3Aa9d/cd25rj8WcENaGn4jadLCCV6qcEKRzsJF9BoCdx/ClfiqgBgNsJkg/Sf3XTy1PyNb9GTwnhLMLh+6ZoHvJNhJOp91cZTiY+7IYOoX0WOcZLsxNonxHZSEmIA8R+S5XV7a9D8C2HEcx9/VXoWTh6TmPDpJEwZ6rYhenhv46c8/UEoRRhdWAhGEUkQISToSQcC0qUFVwVICoJZTg5QhyeCglDki5RyiSgJKjKcSmOQMcmFPhABERuCLRspMsoAIBCsUQo2tVmkEE9FWmKvSCsNCKlantg6INNoT2NhTLGZTVaxuu2LxagN9HWPnsVytKm+nVPd5g/wDLl5yIkbjn0K9AxuGD2kEWOv8AK5jhT8uMph2xewnn4TlP0XyM+O4csj3YZ+WFaHDMR37KzAACA3O02c1wHiB/lTcBc51MA6slvmBofZH8dg6zpDzTe4FrahGTMNIk6jzTKVBmGaR+LLSbgvaOXQQV7Lncdbebx3emxiOIspgCo6JtO3qouLYljKD3h4+GQbbmJXPY+ocQJdoAACww0uJIzkkWZbVcn2gwNWhmFQZg8Q2rBJLW/lm8NHos78r/AKM79vHet6emdljmwlF5MnJr6m60HQDG5n2+ysH+ndYO4dRg/CHt/wCL3LcptBdm3Ex66/Rb1rpJdzavxUvbT8AEyCejRr6rUbe6qVgXGBorNBwIgbLrxXus5pIRATgEl3cwhKEUUARSSQechPCSSgIT2lJJAQikkgDkEkkQgg5FJAwohFJESNVikgkixZpqw1JJFTBTBJJKqVq43Ef/ACqf/sb+6SS8X1nrh/Xp+n/yXeC4dhxeIJY0kBxHhFicskcltOpNNVstHwnYdEkl0vwxAxLAKlIACJZaBHsuO464ipVZJygEhuwM6xzSSWcvbWb7sWn/AE2thXgad7Vt/wAV1WG28kklPlo+qm4ezxHVFJax90L6NFJJJetwJJJJAUkklR//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22540" name="Picture 12" descr="Картинки по запросу битва на подушках е"/>
          <p:cNvPicPr>
            <a:picLocks noChangeAspect="1" noChangeArrowheads="1"/>
          </p:cNvPicPr>
          <p:nvPr/>
        </p:nvPicPr>
        <p:blipFill>
          <a:blip r:embed="rId8" cstate="email"/>
          <a:srcRect/>
          <a:stretch>
            <a:fillRect/>
          </a:stretch>
        </p:blipFill>
        <p:spPr bwMode="auto">
          <a:xfrm>
            <a:off x="4953000" y="4876800"/>
            <a:ext cx="2096383" cy="1371600"/>
          </a:xfrm>
          <a:prstGeom prst="rect">
            <a:avLst/>
          </a:prstGeom>
          <a:noFill/>
        </p:spPr>
      </p:pic>
      <p:pic>
        <p:nvPicPr>
          <p:cNvPr id="5" name="Picture 8" descr="Картинки по запросу интернет зависимость у подростков"/>
          <p:cNvPicPr>
            <a:picLocks noChangeAspect="1" noChangeArrowheads="1"/>
          </p:cNvPicPr>
          <p:nvPr/>
        </p:nvPicPr>
        <p:blipFill>
          <a:blip r:embed="rId9"/>
          <a:srcRect/>
          <a:stretch>
            <a:fillRect/>
          </a:stretch>
        </p:blipFill>
        <p:spPr bwMode="auto">
          <a:xfrm>
            <a:off x="6553200" y="4857749"/>
            <a:ext cx="2590800" cy="2000251"/>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3000" y="533400"/>
            <a:ext cx="8001000" cy="5943600"/>
          </a:xfrm>
        </p:spPr>
        <p:txBody>
          <a:bodyPr>
            <a:normAutofit fontScale="90000"/>
          </a:bodyPr>
          <a:lstStyle/>
          <a:p>
            <a:pPr lvl="0"/>
            <a:r>
              <a:rPr lang="ru-RU" dirty="0" smtClean="0"/>
              <a:t>1.Я знаю правила, которые надо соблюдать, чтобы игра приносила пользу моему здоровью.</a:t>
            </a:r>
            <a:br>
              <a:rPr lang="ru-RU" dirty="0" smtClean="0"/>
            </a:br>
            <a:r>
              <a:rPr lang="ru-RU" dirty="0" smtClean="0"/>
              <a:t>2.Я понимаю, что надо соблюдать правила, чтобы во время игры сохранить свое здоровье.</a:t>
            </a:r>
            <a:br>
              <a:rPr lang="ru-RU" dirty="0" smtClean="0"/>
            </a:br>
            <a:r>
              <a:rPr lang="ru-RU" dirty="0" smtClean="0"/>
              <a:t>3.Я могу объяснить своим друзьям, что любая игра будет полезной для здоровья, если соблюдать правила.</a:t>
            </a:r>
            <a:br>
              <a:rPr lang="ru-RU" dirty="0" smtClean="0"/>
            </a:br>
            <a:endParaRPr lang="ru-RU" dirty="0"/>
          </a:p>
        </p:txBody>
      </p:sp>
      <p:pic>
        <p:nvPicPr>
          <p:cNvPr id="3" name="Picture 8" descr="Thumbs Down Sign | EmojiStickers.com"/>
          <p:cNvPicPr>
            <a:picLocks noChangeAspect="1" noChangeArrowheads="1"/>
          </p:cNvPicPr>
          <p:nvPr/>
        </p:nvPicPr>
        <p:blipFill>
          <a:blip r:embed="rId3" cstate="email"/>
          <a:srcRect/>
          <a:stretch>
            <a:fillRect/>
          </a:stretch>
        </p:blipFill>
        <p:spPr bwMode="auto">
          <a:xfrm>
            <a:off x="0" y="5908431"/>
            <a:ext cx="914400" cy="949569"/>
          </a:xfrm>
          <a:prstGeom prst="rect">
            <a:avLst/>
          </a:prstGeom>
          <a:noFill/>
          <a:ln w="9525">
            <a:noFill/>
            <a:miter lim="800000"/>
            <a:headEnd/>
            <a:tailEnd/>
          </a:ln>
        </p:spPr>
      </p:pic>
      <p:pic>
        <p:nvPicPr>
          <p:cNvPr id="4" name="Picture 10" descr="Векторные иллюстрации цветовой кулак Показываю палец вбок"/>
          <p:cNvPicPr>
            <a:picLocks noChangeAspect="1" noChangeArrowheads="1"/>
          </p:cNvPicPr>
          <p:nvPr/>
        </p:nvPicPr>
        <p:blipFill>
          <a:blip r:embed="rId4" cstate="email"/>
          <a:srcRect/>
          <a:stretch>
            <a:fillRect/>
          </a:stretch>
        </p:blipFill>
        <p:spPr bwMode="auto">
          <a:xfrm>
            <a:off x="0" y="4953000"/>
            <a:ext cx="1066800" cy="635594"/>
          </a:xfrm>
          <a:prstGeom prst="rect">
            <a:avLst/>
          </a:prstGeom>
          <a:noFill/>
          <a:ln w="9525">
            <a:noFill/>
            <a:miter lim="800000"/>
            <a:headEnd/>
            <a:tailEnd/>
          </a:ln>
        </p:spPr>
      </p:pic>
      <p:pic>
        <p:nvPicPr>
          <p:cNvPr id="5" name="Picture 6" descr="thumbs up emoji - Buscar con Google"/>
          <p:cNvPicPr>
            <a:picLocks noChangeAspect="1" noChangeArrowheads="1"/>
          </p:cNvPicPr>
          <p:nvPr/>
        </p:nvPicPr>
        <p:blipFill>
          <a:blip r:embed="rId5" cstate="email"/>
          <a:srcRect/>
          <a:stretch>
            <a:fillRect/>
          </a:stretch>
        </p:blipFill>
        <p:spPr bwMode="auto">
          <a:xfrm>
            <a:off x="0" y="3657600"/>
            <a:ext cx="914400" cy="94957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Users\Галина\Desktop\звонок.png"/>
          <p:cNvPicPr>
            <a:picLocks noChangeAspect="1" noChangeArrowheads="1"/>
          </p:cNvPicPr>
          <p:nvPr/>
        </p:nvPicPr>
        <p:blipFill>
          <a:blip r:embed="rId2" cstate="email"/>
          <a:srcRect/>
          <a:stretch>
            <a:fillRect/>
          </a:stretch>
        </p:blipFill>
        <p:spPr bwMode="auto">
          <a:xfrm>
            <a:off x="6553200" y="4220566"/>
            <a:ext cx="2590800" cy="2637434"/>
          </a:xfrm>
          <a:prstGeom prst="rect">
            <a:avLst/>
          </a:prstGeom>
          <a:noFill/>
        </p:spPr>
      </p:pic>
      <p:sp>
        <p:nvSpPr>
          <p:cNvPr id="2" name="Заголовок 1"/>
          <p:cNvSpPr>
            <a:spLocks noGrp="1"/>
          </p:cNvSpPr>
          <p:nvPr>
            <p:ph type="title"/>
          </p:nvPr>
        </p:nvSpPr>
        <p:spPr>
          <a:xfrm>
            <a:off x="1066800" y="228600"/>
            <a:ext cx="7772400" cy="6400800"/>
          </a:xfrm>
        </p:spPr>
        <p:txBody>
          <a:bodyPr>
            <a:noAutofit/>
          </a:bodyPr>
          <a:lstStyle/>
          <a:p>
            <a:pPr lvl="0"/>
            <a:r>
              <a:rPr lang="ru-RU" sz="5400" dirty="0" smtClean="0"/>
              <a:t/>
            </a:r>
            <a:br>
              <a:rPr lang="ru-RU" sz="5400" dirty="0" smtClean="0"/>
            </a:br>
            <a:r>
              <a:rPr lang="ru-RU" sz="5400" b="1" dirty="0" smtClean="0"/>
              <a:t>Домашнее задание.</a:t>
            </a:r>
            <a:r>
              <a:rPr lang="ru-RU" sz="5400" dirty="0" smtClean="0"/>
              <a:t/>
            </a:r>
            <a:br>
              <a:rPr lang="ru-RU" sz="5400" dirty="0" smtClean="0"/>
            </a:br>
            <a:r>
              <a:rPr lang="ru-RU" sz="5400" dirty="0" smtClean="0"/>
              <a:t>1.Учебник с. 48-49. Прочитать.</a:t>
            </a:r>
            <a:br>
              <a:rPr lang="ru-RU" sz="5400" dirty="0" smtClean="0"/>
            </a:br>
            <a:r>
              <a:rPr lang="ru-RU" sz="5400" dirty="0" smtClean="0"/>
              <a:t>2. Найти новую игру (неизвестную) выучить самому и научить весь класс.</a:t>
            </a:r>
            <a:br>
              <a:rPr lang="ru-RU" sz="5400" dirty="0" smtClean="0"/>
            </a:br>
            <a:r>
              <a:rPr lang="ru-RU" sz="5400" dirty="0" smtClean="0"/>
              <a:t/>
            </a:r>
            <a:br>
              <a:rPr lang="ru-RU" sz="5400" dirty="0" smtClean="0"/>
            </a:br>
            <a:endParaRPr lang="ru-RU" sz="54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themeOverride>
</file>

<file path=docProps/app.xml><?xml version="1.0" encoding="utf-8"?>
<Properties xmlns="http://schemas.openxmlformats.org/officeDocument/2006/extended-properties" xmlns:vt="http://schemas.openxmlformats.org/officeDocument/2006/docPropsVTypes">
  <Template/>
  <TotalTime>294</TotalTime>
  <Words>76</Words>
  <PresentationFormat>Экран (4:3)</PresentationFormat>
  <Paragraphs>10</Paragraphs>
  <Slides>10</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Солнцестояние</vt:lpstr>
      <vt:lpstr>Тема: «Детские игры –       школа здоровья»</vt:lpstr>
      <vt:lpstr>Слайд 2</vt:lpstr>
      <vt:lpstr>Цели: «1. Выяснить, бывают ли игры вредные для нашего здоровья? 2.Учиться описывать игру,  правила и организовать её. 3. Учиться использовать народные игровые традиции в своей игре.»</vt:lpstr>
      <vt:lpstr>Правила  работы в группах: 1. Смотрю на собеседника. 2. Я слышу,     я вижу.  3. Я не согласен или согласен. 4. Говорю своё мнение. 5. Доказываю своё мнение. 6. ПРИХОДИМ К СОГЛАСИЮ.</vt:lpstr>
      <vt:lpstr>Слайд 5</vt:lpstr>
      <vt:lpstr>Игра «Сорока – ворона»</vt:lpstr>
      <vt:lpstr>Вредные игры, опасные для жизни и здоровья</vt:lpstr>
      <vt:lpstr>1.Я знаю правила, которые надо соблюдать, чтобы игра приносила пользу моему здоровью. 2.Я понимаю, что надо соблюдать правила, чтобы во время игры сохранить свое здоровье. 3.Я могу объяснить своим друзьям, что любая игра будет полезной для здоровья, если соблюдать правила. </vt:lpstr>
      <vt:lpstr> Домашнее задание. 1.Учебник с. 48-49. Прочитать. 2. Найти новую игру (неизвестную) выучить самому и научить весь класс.  </vt:lpstr>
      <vt:lpstr>Автор работы: учитель МОУ СШ №40 г. Волгоград Балакина О.А.</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«Я хочу много знать!»</dc:title>
  <dc:creator>Галина</dc:creator>
  <cp:lastModifiedBy>саша</cp:lastModifiedBy>
  <cp:revision>33</cp:revision>
  <dcterms:created xsi:type="dcterms:W3CDTF">2014-02-19T11:16:05Z</dcterms:created>
  <dcterms:modified xsi:type="dcterms:W3CDTF">2017-08-31T17:39:55Z</dcterms:modified>
</cp:coreProperties>
</file>