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81" r:id="rId3"/>
    <p:sldId id="257" r:id="rId4"/>
    <p:sldId id="258" r:id="rId5"/>
    <p:sldId id="280" r:id="rId6"/>
    <p:sldId id="282" r:id="rId7"/>
    <p:sldId id="259" r:id="rId8"/>
    <p:sldId id="283" r:id="rId9"/>
    <p:sldId id="261" r:id="rId10"/>
    <p:sldId id="284" r:id="rId11"/>
    <p:sldId id="285" r:id="rId12"/>
    <p:sldId id="260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86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87" r:id="rId29"/>
    <p:sldId id="288" r:id="rId30"/>
    <p:sldId id="276" r:id="rId31"/>
    <p:sldId id="277" r:id="rId32"/>
    <p:sldId id="278" r:id="rId33"/>
    <p:sldId id="27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18499-04AD-4BD8-A3C2-DAD124AB5916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0A9D4-0D02-41F4-9782-4B7428959A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группы Свиридова Г.А. показала родителям группы мастер- класс: «Театр на деревянной лопатке». Она рассказала,</a:t>
            </a:r>
            <a:r>
              <a:rPr lang="ru-RU" baseline="0" dirty="0" smtClean="0"/>
              <a:t>  как «рождается»</a:t>
            </a:r>
            <a:r>
              <a:rPr lang="ru-RU" dirty="0" smtClean="0"/>
              <a:t> куколка.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начался творческий процесс…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какие куколки получились!</a:t>
            </a:r>
            <a:r>
              <a:rPr lang="ru-RU" baseline="0" dirty="0" smtClean="0"/>
              <a:t> Все остались довольны.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Светлана Лебедева-</a:t>
            </a:r>
            <a:r>
              <a:rPr lang="ru-RU" baseline="0" dirty="0" smtClean="0"/>
              <a:t> мама Ярослава, знакомит ребят с гостями и рассказывает правила конкурса.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 с яйцами.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Соревнование со связанными ногами.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 «Перетяни канат»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Свиридова Г.А. загадывает загадки</a:t>
            </a:r>
            <a:r>
              <a:rPr lang="ru-RU" baseline="0" dirty="0" smtClean="0"/>
              <a:t> по ПДД, используя в своей работе ИКТ.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гости пришёл почтальон Печкин, роль которого сыграла родитель </a:t>
            </a:r>
            <a:r>
              <a:rPr lang="ru-RU" dirty="0" err="1" smtClean="0"/>
              <a:t>Шадиева</a:t>
            </a:r>
            <a:r>
              <a:rPr lang="ru-RU" dirty="0" smtClean="0"/>
              <a:t> Евгения</a:t>
            </a:r>
            <a:r>
              <a:rPr lang="ru-RU" baseline="0" dirty="0" smtClean="0"/>
              <a:t> и принёс письмо от Незнайки.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Игры, загадки, конкурсы</a:t>
            </a:r>
            <a:r>
              <a:rPr lang="ru-RU" baseline="0" dirty="0" smtClean="0"/>
              <a:t> провёл почтальон Печкин.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Фокусы показывала семья </a:t>
            </a:r>
            <a:r>
              <a:rPr lang="ru-RU" dirty="0" err="1" smtClean="0"/>
              <a:t>Дреклова</a:t>
            </a:r>
            <a:r>
              <a:rPr lang="ru-RU" baseline="0" dirty="0" smtClean="0"/>
              <a:t> Романа.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Шадиева</a:t>
            </a:r>
            <a:r>
              <a:rPr lang="ru-RU" dirty="0" smtClean="0"/>
              <a:t> Евгения объяснила и показала приёмы</a:t>
            </a:r>
            <a:r>
              <a:rPr lang="ru-RU" baseline="0" dirty="0" smtClean="0"/>
              <a:t> росписи силуэтов яичек.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дети увлеклись росписью яичек.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Радости нет придела.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какие замечательные яички получились! Теперь можно и Пасху встречать!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Фокусы с бананами показала семья Аверьянова Григория.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«Чудеса из бумаги» показала семья Аверьянова Григория.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Гимнастическое упражнение «Мостик»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Гимнастические</a:t>
            </a:r>
            <a:r>
              <a:rPr lang="ru-RU" baseline="0" dirty="0" smtClean="0"/>
              <a:t> упражнения и танец с метёлками показали сёстры </a:t>
            </a:r>
            <a:r>
              <a:rPr lang="ru-RU" baseline="0" dirty="0" err="1" smtClean="0"/>
              <a:t>Семикаленных</a:t>
            </a:r>
            <a:r>
              <a:rPr lang="ru-RU" baseline="0" dirty="0" smtClean="0"/>
              <a:t>- Валентина и Алеся.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Тимур </a:t>
            </a:r>
            <a:r>
              <a:rPr lang="ru-RU" dirty="0" err="1" smtClean="0"/>
              <a:t>Гюль</a:t>
            </a:r>
            <a:r>
              <a:rPr lang="ru-RU" dirty="0" smtClean="0"/>
              <a:t> прочитал красивое стихотворение «Осень»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Таисия </a:t>
            </a:r>
            <a:r>
              <a:rPr lang="ru-RU" dirty="0" err="1" smtClean="0"/>
              <a:t>Штыкова</a:t>
            </a:r>
            <a:r>
              <a:rPr lang="ru-RU" dirty="0" smtClean="0"/>
              <a:t> совместно с папой создавали «Чудеса мыловарения»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затем было чаепитие и вручение грамот и призов.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0A9D4-0D02-41F4-9782-4B7428959AB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7918648" cy="590465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Отчёт</a:t>
            </a:r>
            <a:br>
              <a:rPr lang="ru-RU" sz="3200" dirty="0" smtClean="0"/>
            </a:br>
            <a:r>
              <a:rPr lang="ru-RU" sz="3200" dirty="0" smtClean="0"/>
              <a:t>«О работе с родителями за 2016- 2017 учебный год»</a:t>
            </a:r>
            <a:br>
              <a:rPr lang="ru-RU" sz="3200" dirty="0" smtClean="0"/>
            </a:br>
            <a:r>
              <a:rPr lang="ru-RU" sz="3200" dirty="0" smtClean="0"/>
              <a:t>ГБДОУ детский сад № 39</a:t>
            </a:r>
            <a:br>
              <a:rPr lang="ru-RU" sz="3200" dirty="0" smtClean="0"/>
            </a:br>
            <a:r>
              <a:rPr lang="ru-RU" sz="3200" dirty="0" smtClean="0"/>
              <a:t>Московского района Санкт- Петербурга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Подготовили воспитатели группы «Пчёлки»</a:t>
            </a:r>
            <a:br>
              <a:rPr lang="ru-RU" sz="2000" dirty="0" smtClean="0"/>
            </a:br>
            <a:r>
              <a:rPr lang="ru-RU" sz="2000" dirty="0" smtClean="0"/>
              <a:t>Свиридова Г.А. </a:t>
            </a:r>
            <a:r>
              <a:rPr lang="ru-RU" sz="2000" dirty="0" err="1" smtClean="0"/>
              <a:t>Дикаева</a:t>
            </a:r>
            <a:r>
              <a:rPr lang="ru-RU" sz="2000" dirty="0" smtClean="0"/>
              <a:t> Р. М.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alina\Desktop\для Нади\P10009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83258"/>
            <a:ext cx="5006057" cy="6674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alina\Desktop\для Нади\P100098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260648"/>
            <a:ext cx="4718025" cy="62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Фото 19.11.2016 (Не записано)\100_PANA\P1000988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Также совместно с родителями  был пополнен театральный уголок. Своими руками  делали маски сказочных героев для настольного театра, обклеивали коробочки  для хранения .Был проведён мастер класс на тему: «Театр на деревянной лопатке». Родители пополнили его  новыми куклами  для театральных постановок и настольного театра. Театрализованные спектакли приносят радость не только детям, но и родителям. </a:t>
            </a:r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Galina\Desktop\на конкурс в имц\P1010101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49694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Galina\Desktop\на конкурс в имц\P1010110 - копия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842493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Galina\Desktop\на конкурс в имц\P1010134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60648"/>
            <a:ext cx="799288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марте был проведён конкурс на тему: «Праздники народов России». В совместном конкурсе родители  детям приняла участие семья </a:t>
            </a:r>
            <a:r>
              <a:rPr lang="ru-RU" dirty="0" err="1" smtClean="0"/>
              <a:t>Муллагалеева</a:t>
            </a:r>
            <a:r>
              <a:rPr lang="ru-RU" dirty="0" smtClean="0"/>
              <a:t> Ярослава. Этот спортивно- развлекательный конкурс доставил ребятам огромное удовольствие.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Не записано 2016+2017\Фото 04.05.2017\101_PANA\P10100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Не записано 2016+2017\Фото 04.05.2017\101_PANA\P1010029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8640"/>
            <a:ext cx="856895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Группа «Пчёлки» всегда впереди!</a:t>
            </a:r>
            <a:endParaRPr lang="ru-RU" sz="3200" dirty="0"/>
          </a:p>
        </p:txBody>
      </p:sp>
      <p:pic>
        <p:nvPicPr>
          <p:cNvPr id="3074" name="Picture 2" descr="D:\Comp#3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203848" y="1691322"/>
            <a:ext cx="5832648" cy="4526280"/>
          </a:xfrm>
          <a:prstGeom prst="rect">
            <a:avLst/>
          </a:prstGeom>
          <a:noFill/>
        </p:spPr>
      </p:pic>
      <p:pic>
        <p:nvPicPr>
          <p:cNvPr id="3075" name="Picture 3" descr="D:\Comp#3\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484784"/>
            <a:ext cx="3744140" cy="5153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alina\Desktop\для Нади\P10100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Не записано 2016+2017\Фото 04.05.2017\101_PANA\P1010060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8568952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Открытое занятие: « Путешествие в страну безопасного движения», в котором приняла участие мама </a:t>
            </a:r>
            <a:r>
              <a:rPr lang="ru-RU" dirty="0" err="1" smtClean="0"/>
              <a:t>Шадиевой</a:t>
            </a:r>
            <a:r>
              <a:rPr lang="ru-RU" dirty="0" smtClean="0"/>
              <a:t> Александры, Евгения.  Она сыграла роль почтальона Печкина.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Открытое занятие по пдд 17.03.17\P1000992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828092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Открытое занятие по пдд 17.03.17\P1000994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8640"/>
            <a:ext cx="835292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Открытое занятие по пдд 17.03.17\P1000998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8640"/>
            <a:ext cx="835292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Занятие «Святая пасха», которое полностью провела родительница группы,  </a:t>
            </a:r>
            <a:r>
              <a:rPr lang="ru-RU" dirty="0" err="1" smtClean="0"/>
              <a:t>Шадиева</a:t>
            </a:r>
            <a:r>
              <a:rPr lang="ru-RU" dirty="0" smtClean="0"/>
              <a:t> Евгения, доставила ребятам огромное удовольствие. Дети расписывали гипсовые силуэты яичек, украшали их бусинками и стразами.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Не записано 2016+2017\Фото 04.05.2017\101_PANA\P1010141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8640"/>
            <a:ext cx="828092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alina\Desktop\для Нади\P10101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Galina\Desktop\для Нади\P101015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Работа с родителями гр. «Пчёлки»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   Прошедший учебный год был очень интересным и насыщенным. Многообразие мероприятий заинтересовывали и вовлекали не только детей, но и их родителей. Совместная подготовка, участие в конкурсах и праздниках благотворно сказалась на взаимоотношении детей, родителей и педагогов. Мамы и папы стали больше времени уделять своим детям, принимать активное участие в решении проблем детского сада, жить насыщенной и многообразной жизнью своих детей.</a:t>
            </a:r>
          </a:p>
          <a:p>
            <a:pPr algn="just">
              <a:buNone/>
            </a:pPr>
            <a:r>
              <a:rPr lang="ru-RU" sz="2000" dirty="0" smtClean="0"/>
              <a:t>    </a:t>
            </a:r>
          </a:p>
          <a:p>
            <a:pPr algn="just">
              <a:buNone/>
            </a:pPr>
            <a:r>
              <a:rPr lang="ru-RU" sz="2000" dirty="0" smtClean="0"/>
              <a:t>      В течении года были проведены выставки совместного творчества детей и родителей:</a:t>
            </a:r>
          </a:p>
          <a:p>
            <a:pPr algn="just">
              <a:buNone/>
            </a:pPr>
            <a:r>
              <a:rPr lang="ru-RU" sz="2000" dirty="0" smtClean="0"/>
              <a:t>    </a:t>
            </a:r>
          </a:p>
          <a:p>
            <a:pPr algn="just">
              <a:buNone/>
            </a:pPr>
            <a:r>
              <a:rPr lang="ru-RU" sz="2000" dirty="0" smtClean="0"/>
              <a:t>      «Осенние фантазии», </a:t>
            </a:r>
            <a:r>
              <a:rPr lang="ru-RU" sz="2000" i="1" dirty="0" smtClean="0"/>
              <a:t>«Новогоднее украшение своими руками, «Идет зима- аукает»</a:t>
            </a:r>
            <a:r>
              <a:rPr lang="ru-RU" sz="2000" dirty="0" smtClean="0"/>
              <a:t>, «Путешествие в космос» , а так же  фотовыставка - </a:t>
            </a:r>
            <a:r>
              <a:rPr lang="ru-RU" sz="2000" i="1" dirty="0" smtClean="0"/>
              <a:t>«Воспоминание о летнем отдыхе»</a:t>
            </a:r>
            <a:r>
              <a:rPr lang="ru-RU" sz="2000" dirty="0" smtClean="0"/>
              <a:t>.   Эта деятельность доставляла всем радость. 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Не записано 2016+2017\Фото 04.05.2017\101_PANA\P1010157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течение года родители были приглашены на праздники и принимали участие в них: «Праздник Осени», «Новогодний праздник», «Утренник, посвящённый дню 8 Марта». Ребята старательно готовились: пели песни, танцевали, читали стихи,  проводили конкурсы и т.п.</a:t>
            </a:r>
          </a:p>
          <a:p>
            <a:r>
              <a:rPr lang="ru-RU" dirty="0" smtClean="0"/>
              <a:t>В течении года родители получали следующую информацию:</a:t>
            </a:r>
          </a:p>
          <a:p>
            <a:r>
              <a:rPr lang="ru-RU" u="sng" dirty="0" smtClean="0"/>
              <a:t>Консультации:</a:t>
            </a:r>
            <a:r>
              <a:rPr lang="ru-RU" dirty="0" smtClean="0"/>
              <a:t> «За безопасность дорожного движения», «Грипп. Меры профилактики» «О пользе сказок», </a:t>
            </a:r>
          </a:p>
          <a:p>
            <a:r>
              <a:rPr lang="ru-RU" dirty="0" smtClean="0"/>
              <a:t> </a:t>
            </a:r>
            <a:r>
              <a:rPr lang="ru-RU" u="sng" dirty="0" smtClean="0"/>
              <a:t>Беседы:</a:t>
            </a:r>
            <a:r>
              <a:rPr lang="ru-RU" dirty="0" smtClean="0"/>
              <a:t> «Одежда детей в разные сезоны», «Воспитание бережливости»</a:t>
            </a:r>
          </a:p>
          <a:p>
            <a:r>
              <a:rPr lang="ru-RU" u="sng" dirty="0" smtClean="0"/>
              <a:t>Анкетирование:</a:t>
            </a:r>
            <a:r>
              <a:rPr lang="ru-RU" dirty="0" smtClean="0"/>
              <a:t> «Давайте познакомимся», «Безопасность вашего ребёнка на дороге»</a:t>
            </a:r>
          </a:p>
          <a:p>
            <a:r>
              <a:rPr lang="ru-RU" u="sng" dirty="0" smtClean="0"/>
              <a:t>Памятка</a:t>
            </a:r>
            <a:r>
              <a:rPr lang="ru-RU" dirty="0" smtClean="0"/>
              <a:t> для родителей: «Помоги детям запомнить ППБ», «Встречаем Новый год безопасно»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На родительских собраниях</a:t>
            </a:r>
            <a:r>
              <a:rPr lang="ru-RU" dirty="0" smtClean="0"/>
              <a:t> были рассмотрены следующие темы:</a:t>
            </a:r>
          </a:p>
          <a:p>
            <a:r>
              <a:rPr lang="ru-RU" dirty="0" smtClean="0"/>
              <a:t> «Психологические и возрастные особенности детей 4-5 лет», «О роли родителей в воспитании ребёнка», «О безопасности в зимнее время», «Коррупция в детском саду: как с ней бороться?»      </a:t>
            </a:r>
          </a:p>
          <a:p>
            <a:r>
              <a:rPr lang="ru-RU" u="sng" dirty="0" smtClean="0"/>
              <a:t>Книжка- передвижка</a:t>
            </a:r>
            <a:r>
              <a:rPr lang="ru-RU" dirty="0" smtClean="0"/>
              <a:t> пополнялась необходимой информацией в течении года.</a:t>
            </a:r>
          </a:p>
          <a:p>
            <a:r>
              <a:rPr lang="ru-RU" u="sng" dirty="0" smtClean="0"/>
              <a:t>Для родителей был оформлен стенд «Детский травматизм»</a:t>
            </a:r>
            <a:endParaRPr lang="ru-RU" dirty="0" smtClean="0"/>
          </a:p>
          <a:p>
            <a:r>
              <a:rPr lang="ru-RU" dirty="0" smtClean="0"/>
              <a:t>Год запомнился нам неповторимыми мероприятиями, ребята многого достигли и выросли интеллектуально.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dirty="0" smtClean="0"/>
              <a:t>Вы посмотрите, сколько мы успели!</a:t>
            </a:r>
          </a:p>
          <a:p>
            <a:pPr>
              <a:buNone/>
            </a:pPr>
            <a:r>
              <a:rPr lang="ru-RU" sz="3600" dirty="0" smtClean="0"/>
              <a:t>Нарисовать, раскрасить и слепить,</a:t>
            </a:r>
          </a:p>
          <a:p>
            <a:pPr>
              <a:buNone/>
            </a:pPr>
            <a:r>
              <a:rPr lang="ru-RU" sz="3600" dirty="0" smtClean="0"/>
              <a:t>Оформить, выступить и склеить,</a:t>
            </a:r>
          </a:p>
          <a:p>
            <a:pPr>
              <a:buNone/>
            </a:pPr>
            <a:r>
              <a:rPr lang="ru-RU" sz="3600" dirty="0" smtClean="0"/>
              <a:t>Понять, запомнить, заучить.</a:t>
            </a:r>
          </a:p>
          <a:p>
            <a:pPr>
              <a:buNone/>
            </a:pPr>
            <a:r>
              <a:rPr lang="ru-RU" sz="3600" dirty="0" smtClean="0"/>
              <a:t>Год был настолько интересным,</a:t>
            </a:r>
          </a:p>
          <a:p>
            <a:pPr>
              <a:buNone/>
            </a:pPr>
            <a:r>
              <a:rPr lang="ru-RU" sz="3600" dirty="0" smtClean="0"/>
              <a:t>Что незаметно время пронеслось.</a:t>
            </a:r>
          </a:p>
          <a:p>
            <a:pPr>
              <a:buNone/>
            </a:pPr>
            <a:r>
              <a:rPr lang="ru-RU" sz="3600" dirty="0" smtClean="0"/>
              <a:t>Увиденное было нам полезным</a:t>
            </a:r>
          </a:p>
          <a:p>
            <a:pPr>
              <a:buNone/>
            </a:pPr>
            <a:r>
              <a:rPr lang="ru-RU" sz="3600" dirty="0" smtClean="0"/>
              <a:t>В копилку знаний много набралось.</a:t>
            </a:r>
          </a:p>
          <a:p>
            <a:pPr>
              <a:buNone/>
            </a:pPr>
            <a:r>
              <a:rPr lang="ru-RU" sz="3600" dirty="0" smtClean="0"/>
              <a:t>Закончился и этот вот рубеж.</a:t>
            </a:r>
          </a:p>
          <a:p>
            <a:pPr>
              <a:buNone/>
            </a:pPr>
            <a:r>
              <a:rPr lang="ru-RU" sz="3600" dirty="0" smtClean="0"/>
              <a:t>Мы подросли и поумнели,</a:t>
            </a:r>
          </a:p>
          <a:p>
            <a:pPr>
              <a:buNone/>
            </a:pPr>
            <a:r>
              <a:rPr lang="ru-RU" sz="3600" dirty="0" smtClean="0"/>
              <a:t>Собрали знаний полный воз</a:t>
            </a:r>
          </a:p>
          <a:p>
            <a:pPr>
              <a:buNone/>
            </a:pPr>
            <a:r>
              <a:rPr lang="ru-RU" sz="3600" dirty="0" smtClean="0"/>
              <a:t>И переходим к следующей ступени.</a:t>
            </a:r>
          </a:p>
          <a:p>
            <a:pPr>
              <a:buNone/>
            </a:pPr>
            <a:r>
              <a:rPr lang="ru-RU" sz="3600" dirty="0" smtClean="0"/>
              <a:t>Поднимемся наверх, к вершине знаний,</a:t>
            </a:r>
          </a:p>
          <a:p>
            <a:pPr>
              <a:buNone/>
            </a:pPr>
            <a:r>
              <a:rPr lang="ru-RU" sz="3600" dirty="0" smtClean="0"/>
              <a:t>Помашем вам рукой</a:t>
            </a:r>
          </a:p>
          <a:p>
            <a:pPr>
              <a:buNone/>
            </a:pPr>
            <a:r>
              <a:rPr lang="ru-RU" sz="3600" dirty="0" smtClean="0"/>
              <a:t>И будем знать, вы с нами!</a:t>
            </a:r>
          </a:p>
          <a:p>
            <a:pPr>
              <a:buNone/>
            </a:pPr>
            <a:r>
              <a:rPr lang="ru-RU" sz="4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489654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течение года были организованы большие тематические выставки творческих</a:t>
            </a:r>
            <a:r>
              <a:rPr lang="ru-RU" sz="2000" b="1" dirty="0" smtClean="0"/>
              <a:t> </a:t>
            </a:r>
            <a:r>
              <a:rPr lang="ru-RU" sz="2000" dirty="0" smtClean="0"/>
              <a:t>работ детей : «Здравствуй осень!» «Зимние забавы»  «Пожарная безопасность» «Дорога и мы» Вечером дети вместе с родителями рассматривали работы и рассказывали, что они сделали сами.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ноябре был проведён конкурс совместно с родителями: «Удиви меня». В этом интересном и увлекательном конкурсе приняли участие  почти все родители наших детей. Были показаны фокусы, исполнялись песни, стихи, необычные загадки, показаны чудеса мыловарения, выпечки и многое другое,  не менее удивительное.  Все родители были награждены почётными грамотами,  дети сладкими подарками, а в заключительной части было чаепитие.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714202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D:\Фото 19.11.2016 (Не записано)\100_PANA\P1000965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568952" cy="577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Galina\Desktop\для Нади\P10009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-675456"/>
            <a:ext cx="5510113" cy="7346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:\Фото 19.11.2016 (Не записано)\100_PANA\P1000970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8640"/>
            <a:ext cx="849694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alina\Desktop\для Нади\P10009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:\Фото 19.11.2016 (Не записано)\100_PANA\P1000971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828092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230</TotalTime>
  <Words>800</Words>
  <Application>Microsoft Office PowerPoint</Application>
  <PresentationFormat>Экран (4:3)</PresentationFormat>
  <Paragraphs>92</Paragraphs>
  <Slides>33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Апекс</vt:lpstr>
      <vt:lpstr>  Отчёт «О работе с родителями за 2016- 2017 учебный год» ГБДОУ детский сад № 39 Московского района Санкт- Петербурга     Подготовили воспитатели группы «Пчёлки» Свиридова Г.А. Дикаева Р. М.   </vt:lpstr>
      <vt:lpstr>Группа «Пчёлки» всегда впереди!</vt:lpstr>
      <vt:lpstr>Работа с родителями гр. «Пчёлки»</vt:lpstr>
      <vt:lpstr>  В течение года были организованы большие тематические выставки творческих работ детей : «Здравствуй осень!» «Зимние забавы»  «Пожарная безопасность» «Дорога и мы» Вечером дети вместе с родителями рассматривали работы и рассказывали, что они сделали сами.  В ноябре был проведён конкурс совместно с родителями: «Удиви меня». В этом интересном и увлекательном конкурсе приняли участие  почти все родители наших детей. Были показаны фокусы, исполнялись песни, стихи, необычные загадки, показаны чудеса мыловарения, выпечки и многое другое,  не менее удивительное.  Все родители были награждены почётными грамотами,  дети сладкими подарками, а в заключительной части было чаепитие. </vt:lpstr>
      <vt:lpstr>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работе с родителями за 2016-2017 учебный год</dc:title>
  <dc:creator>Galina</dc:creator>
  <cp:lastModifiedBy>Galina</cp:lastModifiedBy>
  <cp:revision>43</cp:revision>
  <dcterms:created xsi:type="dcterms:W3CDTF">2017-08-24T09:31:23Z</dcterms:created>
  <dcterms:modified xsi:type="dcterms:W3CDTF">2017-08-31T10:07:28Z</dcterms:modified>
</cp:coreProperties>
</file>