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2" r:id="rId5"/>
    <p:sldId id="264" r:id="rId6"/>
    <p:sldId id="263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5" autoAdjust="0"/>
    <p:restoredTop sz="94717" autoAdjust="0"/>
  </p:normalViewPr>
  <p:slideViewPr>
    <p:cSldViewPr>
      <p:cViewPr>
        <p:scale>
          <a:sx n="80" d="100"/>
          <a:sy n="80" d="100"/>
        </p:scale>
        <p:origin x="-864" y="-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A324FE-DF1F-42AC-8D41-D0AF565E7DF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F58C10-BB29-47BC-A075-B14951E7D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5000">
              <a:schemeClr val="tx2">
                <a:lumMod val="40000"/>
                <a:lumOff val="60000"/>
                <a:alpha val="91000"/>
              </a:schemeClr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84;&#1091;&#1079;&#1099;&#1082;&#1072;\Russkaya_narodnaya_pesnya_-_Vo_pole_beryoza_stoyala.mp3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atic4.depositphotos.com/1002457/330/v/950/depositphotos_3307072-stock-illustration-bright-summ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14337"/>
            <a:ext cx="9429784" cy="707233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2976" y="3000372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>
                  <a:noFill/>
                </a:ln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Проект «Белая березонька»</a:t>
            </a:r>
            <a:endParaRPr lang="ru-RU" sz="4000" b="1" dirty="0">
              <a:ln w="11430">
                <a:noFill/>
              </a:ln>
              <a:solidFill>
                <a:srgbClr val="0099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71736" y="4000504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Средняя группа</a:t>
            </a:r>
            <a:endParaRPr lang="ru-RU" sz="24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322" y="4857760"/>
            <a:ext cx="30003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Подготовила: воспитатель</a:t>
            </a:r>
          </a:p>
          <a:p>
            <a:r>
              <a:rPr lang="ru-RU" b="1" i="1" dirty="0" smtClean="0"/>
              <a:t>МАДОУ детский сад № 37</a:t>
            </a:r>
          </a:p>
          <a:p>
            <a:r>
              <a:rPr lang="ru-RU" b="1" i="1" dirty="0" smtClean="0"/>
              <a:t>«Ягодка» г. Губкина  Белгородской области</a:t>
            </a:r>
          </a:p>
          <a:p>
            <a:r>
              <a:rPr lang="ru-RU" b="1" i="1" dirty="0" err="1" smtClean="0"/>
              <a:t>Бурлакова</a:t>
            </a:r>
            <a:r>
              <a:rPr lang="ru-RU" b="1" i="1" dirty="0" smtClean="0"/>
              <a:t> О.М.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714356"/>
            <a:ext cx="378621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Русская красавица</a:t>
            </a:r>
          </a:p>
          <a:p>
            <a:r>
              <a:rPr lang="ru-RU" sz="2800" b="1" dirty="0" smtClean="0"/>
              <a:t>Стоит на поляне</a:t>
            </a:r>
          </a:p>
          <a:p>
            <a:r>
              <a:rPr lang="ru-RU" sz="2800" b="1" dirty="0" smtClean="0"/>
              <a:t>В зелёной кофточке,</a:t>
            </a:r>
          </a:p>
          <a:p>
            <a:r>
              <a:rPr lang="ru-RU" sz="2800" b="1" dirty="0" smtClean="0"/>
              <a:t>В белом сарафане.</a:t>
            </a:r>
            <a:endParaRPr lang="ru-RU" sz="2800" b="1" dirty="0"/>
          </a:p>
        </p:txBody>
      </p:sp>
      <p:sp>
        <p:nvSpPr>
          <p:cNvPr id="3" name="Стрелка вправо 2"/>
          <p:cNvSpPr/>
          <p:nvPr/>
        </p:nvSpPr>
        <p:spPr>
          <a:xfrm>
            <a:off x="1142976" y="2928934"/>
            <a:ext cx="2357454" cy="857256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Ответ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229658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142852"/>
            <a:ext cx="4209220" cy="6357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9658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143372" cy="6572272"/>
          </a:xfrm>
          <a:prstGeom prst="rect">
            <a:avLst/>
          </a:prstGeom>
        </p:spPr>
      </p:pic>
      <p:cxnSp>
        <p:nvCxnSpPr>
          <p:cNvPr id="4" name="Прямая со стрелкой 3"/>
          <p:cNvCxnSpPr/>
          <p:nvPr/>
        </p:nvCxnSpPr>
        <p:spPr>
          <a:xfrm flipV="1">
            <a:off x="3500430" y="785794"/>
            <a:ext cx="3714776" cy="7143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4" name="Picture 4" descr="https://img-fotki.yandex.ru/get/55/200418627.32/0_110475_59920db5_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V="1">
            <a:off x="6857984" y="5286364"/>
            <a:ext cx="2286016" cy="1571636"/>
          </a:xfrm>
          <a:prstGeom prst="rect">
            <a:avLst/>
          </a:prstGeom>
          <a:noFill/>
        </p:spPr>
      </p:pic>
      <p:cxnSp>
        <p:nvCxnSpPr>
          <p:cNvPr id="7" name="Прямая со стрелкой 6"/>
          <p:cNvCxnSpPr/>
          <p:nvPr/>
        </p:nvCxnSpPr>
        <p:spPr>
          <a:xfrm flipV="1">
            <a:off x="4000496" y="2357430"/>
            <a:ext cx="3000396" cy="7143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2714612" y="6215082"/>
            <a:ext cx="4000528" cy="21431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2714612" y="4143380"/>
            <a:ext cx="4572032" cy="28575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70" name="Picture 10" descr="http://st.depositphotos.com/1925127/2171/v/110/depositphotos_21712719-texture-of-birch-tre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8082" y="3214686"/>
            <a:ext cx="1357322" cy="1921404"/>
          </a:xfrm>
          <a:prstGeom prst="rect">
            <a:avLst/>
          </a:prstGeom>
          <a:noFill/>
        </p:spPr>
      </p:pic>
      <p:pic>
        <p:nvPicPr>
          <p:cNvPr id="15374" name="Picture 14" descr="https://ecoist.com.ua/gallery/Listja-berezy/image_5068_230_23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30" y="1714488"/>
            <a:ext cx="2071670" cy="1214446"/>
          </a:xfrm>
          <a:prstGeom prst="rect">
            <a:avLst/>
          </a:prstGeom>
          <a:noFill/>
        </p:spPr>
      </p:pic>
      <p:pic>
        <p:nvPicPr>
          <p:cNvPr id="15376" name="Picture 16" descr="https://mulsan.ru/upload/shop_3/1/9/2/item_192/shop_property_file_192_7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29520" y="214290"/>
            <a:ext cx="1171575" cy="1171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tatic4.depositphotos.com/1002457/330/v/950/depositphotos_3307072-stock-illustration-bright-summ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14337"/>
            <a:ext cx="9429784" cy="707233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1714488"/>
            <a:ext cx="771530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Береза – самое распространенное дерево в нашей стране. Она растет в деревнях и городах, в лесах вперемешку с елями и соснами или целыми рощами, которые так и называют - березовые.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Название «береза» происходит от слова «беречь». В давние времена люди считали, что веточки березы, принесенные в дом, защищают от зла. </a:t>
            </a:r>
          </a:p>
          <a:p>
            <a:r>
              <a:rPr lang="ru-RU" sz="2400" b="1" dirty="0" smtClean="0"/>
              <a:t>Уважают и любят на Руси березку. Раньше в каждой деревне в начале лета праздник устраивали. Девушки украшали березы разноцветными ленточками, пели песни и водили хороводы. Сейчас в некоторых городах на Троицу похожие гуляния устраивают.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s://i58.servimg.com/u/f58/19/65/86/45/slide_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otvet.imgsmail.ru/download/46159244_62ddc817f7560a2b4c644bdd38c06bf6_8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3999" cy="6858001"/>
          </a:xfrm>
          <a:prstGeom prst="rect">
            <a:avLst/>
          </a:prstGeom>
          <a:noFill/>
        </p:spPr>
      </p:pic>
      <p:pic>
        <p:nvPicPr>
          <p:cNvPr id="3" name="Russkaya_narodnaya_pesnya_-_Vo_pole_beryoza_stoyal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01090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13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500042"/>
            <a:ext cx="4429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      </a:t>
            </a:r>
            <a:r>
              <a:rPr lang="ru-RU" sz="2000" b="1" i="1" dirty="0" smtClean="0"/>
              <a:t>Игра « Найди березку»</a:t>
            </a:r>
            <a:endParaRPr lang="ru-RU" sz="2000" b="1" i="1" dirty="0"/>
          </a:p>
        </p:txBody>
      </p:sp>
      <p:pic>
        <p:nvPicPr>
          <p:cNvPr id="5122" name="Picture 2" descr="http://agiasma.ru/img-q5y5x5n4g40414y5r4f4i416w5s5f4a4v2w5q4/uploads/images/2016/04/04/img_5702b2a761ca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459" r="7264" b="2903"/>
          <a:stretch>
            <a:fillRect/>
          </a:stretch>
        </p:blipFill>
        <p:spPr bwMode="auto">
          <a:xfrm>
            <a:off x="6215074" y="2071678"/>
            <a:ext cx="2714644" cy="42148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8" name="Picture 8" descr="https://ds04.infourok.ru/uploads/ex/032a/00065841-3c96c8ec/hello_html_mef6ef0d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214554"/>
            <a:ext cx="2714612" cy="4075634"/>
          </a:xfrm>
          <a:prstGeom prst="rect">
            <a:avLst/>
          </a:prstGeom>
          <a:noFill/>
        </p:spPr>
      </p:pic>
      <p:pic>
        <p:nvPicPr>
          <p:cNvPr id="5130" name="Picture 10" descr="http://www.5-nt.ru/Storage/Image/BlogItemGardener/Image/big/2941/001_qygd0cbfb0m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85" t="5356" r="33898"/>
          <a:stretch>
            <a:fillRect/>
          </a:stretch>
        </p:blipFill>
        <p:spPr bwMode="auto">
          <a:xfrm>
            <a:off x="3000364" y="1428736"/>
            <a:ext cx="2714644" cy="504949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42844" y="1857364"/>
            <a:ext cx="2786050" cy="3429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071802" y="1857364"/>
            <a:ext cx="2786050" cy="3429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072198" y="1857364"/>
            <a:ext cx="2786050" cy="342902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>
                                      <p:cBhvr>
                                        <p:cTn id="13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>
                                      <p:cBhvr>
                                        <p:cTn id="2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1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124</TotalTime>
  <Words>147</Words>
  <PresentationFormat>Экран (4:3)</PresentationFormat>
  <Paragraphs>16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17</cp:revision>
  <dcterms:created xsi:type="dcterms:W3CDTF">2017-08-31T04:01:55Z</dcterms:created>
  <dcterms:modified xsi:type="dcterms:W3CDTF">2017-08-31T13:24:15Z</dcterms:modified>
</cp:coreProperties>
</file>