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347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845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5522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265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5666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052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67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0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506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1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563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640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089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29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292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389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D7FB7-1BD2-4DC6-9C23-5407C538D8C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BD98582-E1DB-48EF-B6C9-9BB0FF90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095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1483" y="891862"/>
            <a:ext cx="8915399" cy="2262781"/>
          </a:xfrm>
        </p:spPr>
        <p:txBody>
          <a:bodyPr>
            <a:noAutofit/>
          </a:bodyPr>
          <a:lstStyle/>
          <a:p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 НОД </a:t>
            </a:r>
            <a:r>
              <a:rPr lang="ru-RU" alt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художественному развитию в </a:t>
            </a: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подготовительной  группе</a:t>
            </a:r>
            <a:b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alt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«День Победы»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6601" y="3991768"/>
            <a:ext cx="8915399" cy="1126283"/>
          </a:xfrm>
        </p:spPr>
        <p:txBody>
          <a:bodyPr/>
          <a:lstStyle/>
          <a:p>
            <a:pPr lvl="0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МАДОУ д/с №125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altLang="ru-RU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Фидельман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Кристина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6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Наглядный метод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сожалению, все меньше и меньше остается тех, кто был непосредственно участником войны и кому мы обязаны своей свободой.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ребята! В этой страшной войне погибли более 20 миллионов наших людей. У каждого из них были родные  близкие. Память о погибших героях навеки сохранится в нашем сердце. По всей стране стоят памятники известным и неизвестным героям. К этим памятникам люди приходят не только по праздникам, но и в любой день там можно увидеть цветы.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видео фильма «Вечная память»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Минута молчания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-1200" r="33662"/>
          <a:stretch/>
        </p:blipFill>
        <p:spPr>
          <a:xfrm>
            <a:off x="7655955" y="3245476"/>
            <a:ext cx="3108844" cy="3161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41336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Времена теперь другие,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 мысли, и дела.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Далеко ушла Россия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страны, какой была.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Умный, сильный наш народ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Далеко глядит вперед,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преданья старины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Забывать мы не должны!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Танцевальная композиция «Русь моя!»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6990" y="3232597"/>
            <a:ext cx="5180528" cy="3453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66545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Ребята, вам понравилось наше занятие?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вы узнали нового?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Получили ли вы удовольствие от занятия?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Давайте друг другу улыбнемся и похлопаем в ладоши!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957589" y="463639"/>
            <a:ext cx="88606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0805375" y="463639"/>
            <a:ext cx="25758" cy="4327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957589" y="4790940"/>
            <a:ext cx="88606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957589" y="463639"/>
            <a:ext cx="0" cy="4327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436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Воспитание патриотизма, гордости за подвиги дедов и прадедов в годы Великой Отечественной войны, интереса и уважения к людям, переживших военное время.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b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закрепить навыки речевой, музыкальной деятельности на патриотическом материале; активно участвовать в диалоге с педагогом.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расширить представления детей о Великой Отечественной войне, празднике Победы, используя ИКТ.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b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память у детей при заучивании стихотворений, песен, пополнять словарный запас новыми словами.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b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уважение к памяти воинов- победителей, любовь к Родине; традиции преемственности поколений.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побуждать уважительно, относиться к подвигу наших соотечественников.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90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Слайды с иллюстрациями о Великой Отечественной войне, мультимедиа, проектор, экран.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Фонограммы военных песен.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Знакомство с событиями Великой Отечественной войны через чтение книг, рассматривание иллюстраций.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Заучивание стихов, пословиц, песен о войне  танцев.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Презентация «Салют, Победа!»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48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Звучит «Марш Победы» и дети заходят в зал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nsportal.ru/sites/default/files/styles/media_gallery_large/public/gallery/2017/05/14/integrirovannoe_zanyatie_quotden_pobedyquot/dsc_0016.jpg?itok=75y3sO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84" y="1905000"/>
            <a:ext cx="5715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95445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и практический метод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 Ребята, сейчас я вам задам вопросы, а вы постарайтесь ответить.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вы знаете, какой праздник уже много лет отмечает наша страна 9 мая?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Скажите, а почему война это плохо, страшно?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 кто защищал нашу страну?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Давайте вместе споем песню «Прадедушка».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292" y="3103808"/>
            <a:ext cx="5496059" cy="36640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24372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метод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видеофильма «Начало войны»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24621"/>
          <a:stretch/>
        </p:blipFill>
        <p:spPr>
          <a:xfrm>
            <a:off x="3493334" y="1905000"/>
            <a:ext cx="4406484" cy="4077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95117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и практический метод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 Ребята, а какие рода войск вы знаете? (танкисты, артиллеристы, пехота, летчики, моряки, разведчики, саперы)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«Каким должен быть воин?»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195" y="2541432"/>
            <a:ext cx="5715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68949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и практический метод</a:t>
            </a: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 боями, на привале, солдаты вспоминали свою Родину, свой дом, пели пени, танцевали. От этого тяжелый бой солдат становится легче. С песней и танцами уже не так страшно воевать.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 приглашайте девочек на вальс.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Вальс «Ах, эти тучи»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Страшная война затронула всех. Даже самые маленькие дети испытали все ужасы войны.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«Дети войны»</a:t>
            </a: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-1297" r="25150" b="-1"/>
          <a:stretch/>
        </p:blipFill>
        <p:spPr>
          <a:xfrm>
            <a:off x="2246828" y="3567449"/>
            <a:ext cx="3342604" cy="3015802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337" y="3567449"/>
            <a:ext cx="4523703" cy="3015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1284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4259" y="218941"/>
            <a:ext cx="8980353" cy="1686059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Ведущий: 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Летела стая белых птиц,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люди взор к ним устремили.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Застыв, затихнув, замерев,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 все дела свои забыли.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белые летели и кричал в высоте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полями, городами.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Люди, скажем, нет войне!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Вечно в памяти живущих это горе и беда.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повторится, никогда!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 танцевальная композиция «Птицы белые»</a:t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683" y="3139942"/>
            <a:ext cx="5094131" cy="33960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312618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270</TotalTime>
  <Words>79</Words>
  <Application>Microsoft Office PowerPoint</Application>
  <PresentationFormat>Широкоэкранный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 НОД по художественному развитию в подготовительной  группе Тема: «День Победы» </vt:lpstr>
      <vt:lpstr>Цель: Воспитание патриотизма, гордости за подвиги дедов и прадедов в годы Великой Отечественной войны, интереса и уважения к людям, переживших военное время. Задачи: Образовательные: - закрепить навыки речевой, музыкальной деятельности на патриотическом материале; активно участвовать в диалоге с педагогом. - расширить представления детей о Великой Отечественной войне, празднике Победы, используя ИКТ. Развивающие: - развивать память у детей при заучивании стихотворений, песен, пополнять словарный запас новыми словами. Воспитательные: - воспитывать уважение к памяти воинов- победителей, любовь к Родине; традиции преемственности поколений. - побуждать уважительно, относиться к подвигу наших соотечественников.</vt:lpstr>
      <vt:lpstr>Оборудование:  1. Слайды с иллюстрациями о Великой Отечественной войне, мультимедиа, проектор, экран. 2. Фонограммы военных песен.  Предварительная работа: 1. Знакомство с событиями Великой Отечественной войны через чтение книг, рассматривание иллюстраций. 2. Заучивание стихов, пословиц, песен о войне  танцев. 3. Презентация «Салют, Победа!» </vt:lpstr>
      <vt:lpstr>Звучит «Марш Победы» и дети заходят в зал</vt:lpstr>
      <vt:lpstr>Словесный и практический метод  Ведущий: Ребята, сейчас я вам задам вопросы, а вы постарайтесь ответить. -Дети, вы знаете, какой праздник уже много лет отмечает наша страна 9 мая? - Скажите, а почему война это плохо, страшно? - А кто защищал нашу страну? - Давайте вместе споем песню «Прадедушка».   </vt:lpstr>
      <vt:lpstr>Наглядный метод  Просмотр видеофильма «Начало войны»</vt:lpstr>
      <vt:lpstr>Словесный и практический метод  Ведущий: Ребята, а какие рода войск вы знаете? (танкисты, артиллеристы, пехота, летчики, моряки, разведчики, саперы) Игра «Каким должен быть воин?» </vt:lpstr>
      <vt:lpstr>Наглядный и практический метод  Ведущий: Между боями, на привале, солдаты вспоминали свою Родину, свой дом, пели пени, танцевали. От этого тяжелый бой солдат становится легче. С песней и танцами уже не так страшно воевать. Мальчики приглашайте девочек на вальс. Вальс «Ах, эти тучи»   Ведущий: Страшная война затронула всех. Даже самые маленькие дети испытали все ужасы войны. Презентация «Дети войны»  </vt:lpstr>
      <vt:lpstr>Ведущий:  Летела стая белых птиц, И люди взор к ним устремили. Застыв, затихнув, замерев, Про все дела свои забыли.  Птицы белые летели и кричал в высоте Над полями, городами.  Люди, скажем, нет войне! Вечно в памяти живущих это горе и беда. Никогда не повторится, никогда! Музыкально- танцевальная композиция «Птицы белые»         </vt:lpstr>
      <vt:lpstr>                                   Наглядный метод Ведущий: К сожалению, все меньше и меньше остается тех, кто был непосредственно участником войны и кому мы обязаны своей свободой. Дорогие ребята! В этой страшной войне погибли более 20 миллионов наших людей. У каждого из них были родные  близкие. Память о погибших героях навеки сохранится в нашем сердце. По всей стране стоят памятники известным и неизвестным героям. К этим памятникам люди приходят не только по праздникам, но и в любой день там можно увидеть цветы. Просмотр видео фильма «Вечная память» после Минута молчания</vt:lpstr>
      <vt:lpstr>Ведущий: Времена теперь другие, Как и мысли, и дела. Далеко ушла Россия От страны, какой была. Умный, сильный наш народ Далеко глядит вперед, Но преданья старины Забывать мы не должны! Танцевальная композиция «Русь моя!»</vt:lpstr>
      <vt:lpstr>Рефлексия.  - Ребята, вам понравилось наше занятие?  - Что вы узнали нового?  - Получили ли вы удовольствие от занятия?  - Давайте друг другу улыбнемся и похлопаем в ладоши!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НОД по художественному развитию в подготовительной  группе Тема: «День Победы»</dc:title>
  <dc:creator>Пользователь</dc:creator>
  <cp:lastModifiedBy>Пользователь</cp:lastModifiedBy>
  <cp:revision>15</cp:revision>
  <dcterms:created xsi:type="dcterms:W3CDTF">2017-08-11T12:29:49Z</dcterms:created>
  <dcterms:modified xsi:type="dcterms:W3CDTF">2017-08-28T09:54:48Z</dcterms:modified>
</cp:coreProperties>
</file>