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3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700668" y="857232"/>
            <a:ext cx="7742664" cy="5415171"/>
            <a:chOff x="1115616" y="1409500"/>
            <a:chExt cx="7165477" cy="57045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1409500"/>
              <a:ext cx="7165477" cy="106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СТИХИ ПРО ЛЕТО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028917" y="5849605"/>
              <a:ext cx="3041178" cy="1264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Автор : </a:t>
              </a: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</a:t>
              </a: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одионова Н.В.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</a:t>
              </a: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оспитатель МБДОУ №39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г</a:t>
              </a: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.Арзамас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2017</a:t>
              </a:r>
              <a:endPara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170" name="Picture 2" descr="http://93.dou.spb.ru/images/%D0%9D%D0%BE%D0%B2%D0%BE%D1%81%D1%82%D0%B8/%D0%9A%D0%B0%D1%80%D1%82%D0%B8%D0%BD%D0%BA%D0%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85992"/>
            <a:ext cx="4286280" cy="3852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5886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4429124" y="2132856"/>
            <a:ext cx="3492132" cy="3482431"/>
            <a:chOff x="597457" y="-170760"/>
            <a:chExt cx="7925152" cy="458299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97457" y="-170760"/>
              <a:ext cx="7925152" cy="486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FF000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571480"/>
            <a:ext cx="40005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Летом столько насекомых,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травке прячутся они,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Позову друзей, знакомых,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Ждут нас игры в эти дни.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Соберем венок красивый,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Построим замок из песка,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Свежие сорвем мы сливы,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Побежим в даль, где река.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5" name="Picture 5" descr="http://d11118.edu35.ru/images/kartinki-dlya-perezentatsiy-po-fizo-det-sapd-53440-lar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143116"/>
            <a:ext cx="4262434" cy="40767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47119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Наступил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уже июнь,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Одуванчиков так много,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затем придет июль,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Тополиный пух надолго.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Урожайный месяц август,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Фруктов, ягод соберем,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Чистую скажу вам правду,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лето точно я влюблен.</a:t>
            </a:r>
          </a:p>
          <a:p>
            <a:pPr fontAlgn="base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6146" name="Picture 2" descr="http://portal.azertag.az/sites/default/files/QwyITdG0WzY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9" y="2000240"/>
            <a:ext cx="3929089" cy="42052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63913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ds308.ru/files/image/2015/juny/le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4000528" cy="4095747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857752" y="571480"/>
            <a:ext cx="38576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Ярких красок череда,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Щурятся мои глаза,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светит и жара,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время до утра.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Летом множество цветов,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Собирать я их готов,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букет из них составлю,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Мамочке своей доставлю.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4336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1206084" y="2132856"/>
            <a:ext cx="6715172" cy="3482431"/>
            <a:chOff x="597457" y="-170760"/>
            <a:chExt cx="7925152" cy="458299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97457" y="-170760"/>
              <a:ext cx="7925152" cy="486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FF000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71472" y="1000108"/>
            <a:ext cx="38576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Летом поеду в деревню,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Деда и бабушку я навещу,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Свежего съем варенья,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улыбаться сразу хочу.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Летом можно купаться,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Вокруг солнце, жара,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друзьями гулять, играться,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Прекрасное лето пора.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http://cs413820.vk.me/v413820949/23b5/QkL211gjlyQ.jpg"/>
          <p:cNvPicPr>
            <a:picLocks noChangeAspect="1" noChangeArrowheads="1"/>
          </p:cNvPicPr>
          <p:nvPr/>
        </p:nvPicPr>
        <p:blipFill>
          <a:blip r:embed="rId2"/>
          <a:srcRect t="29802"/>
          <a:stretch>
            <a:fillRect/>
          </a:stretch>
        </p:blipFill>
        <p:spPr bwMode="auto">
          <a:xfrm>
            <a:off x="4214810" y="2285992"/>
            <a:ext cx="4314825" cy="40385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47119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28" y="1000109"/>
            <a:ext cx="3686172" cy="3143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Лето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лето красное,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Солнечное, ясное,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ягодами, травами,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Речками, дубравами,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Дождиком весёлым,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Радугой над долом –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Лето, лето, не спеши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Уходить за камыши!</a:t>
            </a:r>
          </a:p>
          <a:p>
            <a:endParaRPr lang="ru-RU" dirty="0"/>
          </a:p>
        </p:txBody>
      </p:sp>
      <p:pic>
        <p:nvPicPr>
          <p:cNvPr id="6" name="Рисунок 5" descr="http://img0.liveinternet.ru/images/attach/c/3/75/68/75068790_2961571_304458_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428868"/>
            <a:ext cx="4286280" cy="393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63913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714356"/>
            <a:ext cx="407196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Жара обжигает плечи,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Скорей бы найти тенек,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Летом веселые встречи,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голове из цветов венок.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Птички поют на деревьях,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Вокруг цветы и трава,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прокачусь на качелях,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Люблю я время тепла.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://itd0.mycdn.me/image?id=837786497309&amp;t=20&amp;plc=WEB&amp;tkn=*TlMcfal2uUmj2agLbJFWEd3wOm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214554"/>
            <a:ext cx="3843329" cy="4100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44336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4429124" y="2132856"/>
            <a:ext cx="3492132" cy="3482431"/>
            <a:chOff x="597457" y="-170760"/>
            <a:chExt cx="7925152" cy="458299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97457" y="-170760"/>
              <a:ext cx="7925152" cy="486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FF000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pic>
        <p:nvPicPr>
          <p:cNvPr id="1028" name="Picture 4" descr="https://arhivurokov.ru/multiurok/html/2017/01/19/s_5880e6c9e301b/533671_6.jpeg"/>
          <p:cNvPicPr>
            <a:picLocks noChangeAspect="1" noChangeArrowheads="1"/>
          </p:cNvPicPr>
          <p:nvPr/>
        </p:nvPicPr>
        <p:blipFill>
          <a:blip r:embed="rId2"/>
          <a:srcRect l="4815" t="9375" r="6099" b="14062"/>
          <a:stretch>
            <a:fillRect/>
          </a:stretch>
        </p:blipFill>
        <p:spPr bwMode="auto">
          <a:xfrm>
            <a:off x="571472" y="2000240"/>
            <a:ext cx="4286280" cy="43577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72066" y="642918"/>
            <a:ext cx="36433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Сколько знаю я дождей?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Сосчитайте поскорей: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Дождик с ветром,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Дождь грибной,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Дождик с радугой-дугой,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Дождик с солнцем,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Дождик с градом,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Дождик с рыжим листопадом.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7119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28" y="1000109"/>
            <a:ext cx="3686172" cy="3143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714356"/>
            <a:ext cx="41434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Скоро мы пойдем на пляж,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Наступило лето.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там мы загорать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купаться где-то.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Стану сразу я пловцом,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Буду быстро плавать.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буду я творцом,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Буду замки ляпать!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http://itd0.mycdn.me/image?id=857629070860&amp;t=20&amp;plc=WEB&amp;tkn=*oNnYFDVyK-s6a_DktTUg_gbM7n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14554"/>
            <a:ext cx="4024304" cy="4100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63913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57818" y="4000502"/>
            <a:ext cx="2928958" cy="85725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72066" y="642918"/>
            <a:ext cx="364333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Встречает утро солнышком,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Пойду скорей гулять,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буду я до звездочек,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улице играть.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Зелено все летом,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Насекомых рой,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 незаметно,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Плывет над головой.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http://img.labirint.ru/images/comments_pic/0918/04labculb12410766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4286280" cy="41862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443362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0000"/>
      </a:hlink>
      <a:folHlink>
        <a:srgbClr val="FF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85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Рамки-2</dc:title>
  <dc:creator>Фокина Лидия Петровна</dc:creator>
  <cp:keywords>Шаблон презентации</cp:keywords>
  <cp:lastModifiedBy>acer</cp:lastModifiedBy>
  <cp:revision>13</cp:revision>
  <dcterms:created xsi:type="dcterms:W3CDTF">2016-06-30T14:42:46Z</dcterms:created>
  <dcterms:modified xsi:type="dcterms:W3CDTF">2017-08-31T15:09:44Z</dcterms:modified>
</cp:coreProperties>
</file>