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2" r:id="rId6"/>
    <p:sldId id="271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986D8-E11F-4E76-9C8F-8B9B517FEEDE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56F40-765F-49F9-9649-48C5B5C306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Готовим</a:t>
            </a:r>
            <a:r>
              <a:rPr lang="ru-RU" baseline="0" dirty="0" smtClean="0"/>
              <a:t> всё необходимое.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 объясняет и показывает процесс работы.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Оформляем лицо</a:t>
            </a:r>
            <a:r>
              <a:rPr lang="ru-RU" baseline="0" dirty="0" smtClean="0"/>
              <a:t> </a:t>
            </a:r>
            <a:r>
              <a:rPr lang="ru-RU" dirty="0" smtClean="0"/>
              <a:t>куколки.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Одеваем куколку в платье.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 работа увлекла не только родителей, но и детей.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</a:t>
            </a:r>
            <a:r>
              <a:rPr lang="ru-RU" baseline="0" dirty="0" smtClean="0"/>
              <a:t> увлеклись изготовлению кукол.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Радости нет придела.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Вот какие куколки получились! Все остались довольны!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Эти куклы дети используют в театральной деятельности.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6F40-765F-49F9-9649-48C5B5C3065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846640" cy="3051771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Государственное бюджетное дошкольное</a:t>
            </a:r>
            <a:br>
              <a:rPr lang="ru-RU" sz="2700" dirty="0" smtClean="0"/>
            </a:br>
            <a:r>
              <a:rPr lang="ru-RU" sz="2700" dirty="0" smtClean="0"/>
              <a:t>образовательное учреждение</a:t>
            </a:r>
            <a:br>
              <a:rPr lang="ru-RU" sz="2700" dirty="0" smtClean="0"/>
            </a:br>
            <a:r>
              <a:rPr lang="ru-RU" sz="2700" dirty="0" smtClean="0"/>
              <a:t>детский сад №39</a:t>
            </a:r>
            <a:br>
              <a:rPr lang="ru-RU" sz="2700" dirty="0" smtClean="0"/>
            </a:br>
            <a:r>
              <a:rPr lang="ru-RU" sz="2700" dirty="0" smtClean="0"/>
              <a:t>Московского района Санкт-Петербурга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Мастер- класс</a:t>
            </a:r>
          </a:p>
          <a:p>
            <a:r>
              <a:rPr lang="ru-RU" b="1" dirty="0" smtClean="0"/>
              <a:t>«Театр на деревянной лопатке»</a:t>
            </a:r>
          </a:p>
          <a:p>
            <a:r>
              <a:rPr lang="ru-RU" sz="2000" b="1" dirty="0" smtClean="0"/>
              <a:t>Подготовила и провела воспитатель группы «Пчёлки»</a:t>
            </a:r>
          </a:p>
          <a:p>
            <a:r>
              <a:rPr lang="ru-RU" sz="2000" b="1" dirty="0" smtClean="0"/>
              <a:t>Свиридова Г.А.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alina\Desktop\на конкурс в имц\P10101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Galina\Desktop\на конкурс в имц\P10101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Galina\Desktop\на конкурс в имц\P1010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059832" y="908720"/>
            <a:ext cx="3141830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alina\Desktop\на конкурс в имц\P10101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835696" y="980728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Galina\Desktop\на конкурс в имц\rIMG_20170124_1627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907704" y="1124744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620688"/>
            <a:ext cx="8173536" cy="4608512"/>
          </a:xfrm>
        </p:spPr>
        <p:txBody>
          <a:bodyPr>
            <a:normAutofit/>
          </a:bodyPr>
          <a:lstStyle/>
          <a:p>
            <a:r>
              <a:rPr lang="ru-RU" sz="2600" dirty="0" smtClean="0"/>
              <a:t>Технология изготовления данных кукол очень проста, ей может овладеть любой желающий. </a:t>
            </a:r>
          </a:p>
          <a:p>
            <a:r>
              <a:rPr lang="ru-RU" sz="2600" dirty="0" smtClean="0"/>
              <a:t>Процесс создания очень увлекателен. Дерзайте! </a:t>
            </a:r>
          </a:p>
          <a:p>
            <a:r>
              <a:rPr lang="ru-RU" sz="2600" dirty="0" smtClean="0"/>
              <a:t>Пусть в ваших руках рождаются новые сказочные герои, которых обязательно полюбят ваши дети. </a:t>
            </a:r>
          </a:p>
          <a:p>
            <a:r>
              <a:rPr lang="ru-RU" sz="2600" dirty="0" smtClean="0"/>
              <a:t>А в моих руках родились и теперь живут в театральном уголке вот такие герои.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Мастер - класс предназначен для воспитателей и родителей.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620688"/>
            <a:ext cx="8245544" cy="3888432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Цель: Заинтересовать и побудить творческих людей к изготовлению театральных кукол, с последующим их использованием в театрализованной деятельности для детей младшего и среднего возраста. </a:t>
            </a:r>
          </a:p>
          <a:p>
            <a:r>
              <a:rPr lang="ru-RU" sz="2400" dirty="0" smtClean="0"/>
              <a:t>Задачи: </a:t>
            </a:r>
          </a:p>
          <a:p>
            <a:r>
              <a:rPr lang="ru-RU" sz="2400" dirty="0" smtClean="0"/>
              <a:t>· Вызвать интерес к театрально - игровой деятельности. </a:t>
            </a:r>
          </a:p>
          <a:p>
            <a:r>
              <a:rPr lang="ru-RU" sz="2400" dirty="0" smtClean="0"/>
              <a:t>· Познакомить с технологией изготовления театральной куклы, используя в работе деревянную лопатку.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Пошаговый процесс работы: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73536" cy="405077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Необходимые материалы и инструменты: </a:t>
            </a:r>
          </a:p>
          <a:p>
            <a:r>
              <a:rPr lang="ru-RU" dirty="0" smtClean="0"/>
              <a:t>· Деревянная лопатка; </a:t>
            </a:r>
          </a:p>
          <a:p>
            <a:r>
              <a:rPr lang="ru-RU" dirty="0" smtClean="0"/>
              <a:t>· Иголка, ножницы, нитки разноцветные;</a:t>
            </a:r>
          </a:p>
          <a:p>
            <a:r>
              <a:rPr lang="ru-RU" dirty="0" smtClean="0"/>
              <a:t>· Ткань для «платья» 20х35см.; </a:t>
            </a:r>
          </a:p>
          <a:p>
            <a:r>
              <a:rPr lang="ru-RU" dirty="0" smtClean="0"/>
              <a:t>· Гуашь, кисточка ,клей («Момент» или «Мастер»);</a:t>
            </a:r>
          </a:p>
          <a:p>
            <a:r>
              <a:rPr lang="ru-RU" dirty="0" smtClean="0"/>
              <a:t> -Искусственные глазки.</a:t>
            </a:r>
          </a:p>
          <a:p>
            <a:r>
              <a:rPr lang="ru-RU" dirty="0" smtClean="0"/>
              <a:t>-Нитки типа Мулине, тесёмочки, ленточки и др.украшения.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Взять лопатку.</a:t>
            </a:r>
          </a:p>
          <a:p>
            <a:pPr lvl="0"/>
            <a:r>
              <a:rPr lang="ru-RU" dirty="0" smtClean="0"/>
              <a:t> При помощи гуаши, кисточки и глазок оформляем лицо куколки, а из ниток- волосы, косы, бантики.</a:t>
            </a:r>
          </a:p>
          <a:p>
            <a:r>
              <a:rPr lang="ru-RU" dirty="0" smtClean="0"/>
              <a:t>Взяв нужного размера ткань, одеваем на куколку платье.</a:t>
            </a:r>
          </a:p>
          <a:p>
            <a:r>
              <a:rPr lang="ru-RU" dirty="0" smtClean="0"/>
              <a:t>Украшаем платье тесьмой, лентой, стразами и т.п.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lina\Desktop\на конкурс в имц\P101009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907704" y="620688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Galina\Desktop\на конкурс в имц\P10101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403648" y="692696"/>
            <a:ext cx="5976664" cy="4482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alina\Desktop\на конкурс в имц\P10101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763688" y="1052736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Получившееся «платье» надеваем на лопатку и с помощью иголки и нитки закрепляем его на шее куклы.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alina\Desktop\на конкурс в имц\P10101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  <p:pic>
        <p:nvPicPr>
          <p:cNvPr id="3" name="Picture 2" descr="C:\Users\Galina\Desktop\на конкурс в имц\P1010118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835696" y="548680"/>
            <a:ext cx="5583767" cy="4187825"/>
          </a:xfrm>
          <a:prstGeom prst="rect">
            <a:avLst/>
          </a:prstGeom>
          <a:noFill/>
        </p:spPr>
      </p:pic>
      <p:pic>
        <p:nvPicPr>
          <p:cNvPr id="4" name="Picture 2" descr="C:\Users\Galina\Desktop\на конкурс в имц\P1010118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1988096" y="701080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94</TotalTime>
  <Words>321</Words>
  <Application>Microsoft Office PowerPoint</Application>
  <PresentationFormat>Экран (4:3)</PresentationFormat>
  <Paragraphs>45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Государственное бюджетное дошкольное образовательное учреждение детский сад №39 Московского района Санкт-Петербурга </vt:lpstr>
      <vt:lpstr>Мастер - класс предназначен для воспитателей и родителей.  </vt:lpstr>
      <vt:lpstr>Пошаговый процесс работы: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№39 Московского района Санкт-Петербурга </dc:title>
  <dc:creator>Galina</dc:creator>
  <cp:lastModifiedBy>Galina</cp:lastModifiedBy>
  <cp:revision>20</cp:revision>
  <dcterms:created xsi:type="dcterms:W3CDTF">2017-08-24T13:43:07Z</dcterms:created>
  <dcterms:modified xsi:type="dcterms:W3CDTF">2017-08-31T09:22:08Z</dcterms:modified>
</cp:coreProperties>
</file>