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mp3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8" r:id="rId15"/>
    <p:sldId id="266" r:id="rId16"/>
    <p:sldId id="267" r:id="rId17"/>
    <p:sldId id="264" r:id="rId18"/>
    <p:sldId id="265" r:id="rId19"/>
    <p:sldId id="269" r:id="rId20"/>
    <p:sldId id="270" r:id="rId21"/>
    <p:sldId id="271" r:id="rId22"/>
    <p:sldId id="272" r:id="rId23"/>
    <p:sldId id="274" r:id="rId24"/>
    <p:sldId id="273" r:id="rId25"/>
    <p:sldId id="282" r:id="rId26"/>
    <p:sldId id="275" r:id="rId27"/>
    <p:sldId id="283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1%20&#1089;&#1077;&#1085;&#1090;&#1103;&#1073;&#1088;&#1103;%202017-2018%20&#1091;&#1095;.&#1075;&#1086;&#1076;\&#1047;&#1076;&#1088;&#1072;&#1074;&#1089;&#1090;&#1074;&#1091;&#1081;,%20&#1096;&#1082;&#1086;&#1083;&#1072;!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5.png"/><Relationship Id="rId4" Type="http://schemas.microsoft.com/office/2007/relationships/media" Target="../media/media1.mp3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1%20&#1089;&#1077;&#1085;&#1090;&#1103;&#1073;&#1088;&#1103;%202017-2018%20&#1091;&#1095;.&#1075;&#1086;&#1076;\&#1048;&#1075;&#1086;&#1088;&#1100;%20&#1050;&#1088;&#1091;&#1090;&#1086;&#1081;%20&#1080;%20&#1093;&#1086;&#1088;%20&#1044;&#1077;&#1090;&#1089;&#1082;&#1086;&#1081;%20&#1053;&#1086;&#1074;&#1086;&#1081;%20&#1042;&#1086;&#1083;&#1085;&#1099;,%20'&#1055;&#1077;&#1088;&#1074;&#1086;&#1082;&#1083;&#1072;&#1096;&#1082;&#1080;'.%20&#1056;&#1055;&#1043;-2014.%20TV%20Live..mp4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12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3415475"/>
          </a:xfrm>
        </p:spPr>
        <p:txBody>
          <a:bodyPr>
            <a:noAutofit/>
          </a:bodyPr>
          <a:lstStyle/>
          <a:p>
            <a:r>
              <a:rPr lang="ru-RU" sz="2800" dirty="0"/>
              <a:t>Умом Россию не понять, Аршином общим не измерить: У ней особенная стать — В Россию можно только верить.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Тютчев Ф. И.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764704"/>
            <a:ext cx="6255488" cy="188380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Классный час: «</a:t>
            </a:r>
            <a:r>
              <a:rPr lang="ru-RU" sz="4000" b="1" dirty="0" err="1" smtClean="0">
                <a:solidFill>
                  <a:srgbClr val="7030A0"/>
                </a:solidFill>
              </a:rPr>
              <a:t>Россия,устремленная</a:t>
            </a:r>
            <a:r>
              <a:rPr lang="ru-RU" sz="4000" b="1" dirty="0" smtClean="0">
                <a:solidFill>
                  <a:srgbClr val="7030A0"/>
                </a:solidFill>
              </a:rPr>
              <a:t> в будущее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672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8604449" cy="5392121"/>
          </a:xfrm>
        </p:spPr>
      </p:pic>
    </p:spTree>
    <p:extLst>
      <p:ext uri="{BB962C8B-B14F-4D97-AF65-F5344CB8AC3E}">
        <p14:creationId xmlns="" xmlns:p14="http://schemas.microsoft.com/office/powerpoint/2010/main" val="3178090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642918"/>
            <a:ext cx="8109022" cy="5616249"/>
          </a:xfrm>
        </p:spPr>
      </p:pic>
    </p:spTree>
    <p:extLst>
      <p:ext uri="{BB962C8B-B14F-4D97-AF65-F5344CB8AC3E}">
        <p14:creationId xmlns="" xmlns:p14="http://schemas.microsoft.com/office/powerpoint/2010/main" val="6622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8" y="548680"/>
            <a:ext cx="8630022" cy="5753348"/>
          </a:xfrm>
        </p:spPr>
      </p:pic>
    </p:spTree>
    <p:extLst>
      <p:ext uri="{BB962C8B-B14F-4D97-AF65-F5344CB8AC3E}">
        <p14:creationId xmlns="" xmlns:p14="http://schemas.microsoft.com/office/powerpoint/2010/main" val="208811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7239000" cy="3312368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Течёт, течёт – не вытечет,</a:t>
            </a:r>
            <a:br>
              <a:rPr lang="ru-RU" sz="5400" dirty="0"/>
            </a:br>
            <a:r>
              <a:rPr lang="ru-RU" sz="5400" dirty="0"/>
              <a:t>Бежит, бежит – не выбежит.</a:t>
            </a:r>
          </a:p>
        </p:txBody>
      </p:sp>
    </p:spTree>
    <p:extLst>
      <p:ext uri="{BB962C8B-B14F-4D97-AF65-F5344CB8AC3E}">
        <p14:creationId xmlns="" xmlns:p14="http://schemas.microsoft.com/office/powerpoint/2010/main" val="199684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7239000" cy="3528392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Про какое дерево говорят: «Мёрзнет, дрожит на ветру»? </a:t>
            </a:r>
          </a:p>
        </p:txBody>
      </p:sp>
    </p:spTree>
    <p:extLst>
      <p:ext uri="{BB962C8B-B14F-4D97-AF65-F5344CB8AC3E}">
        <p14:creationId xmlns="" xmlns:p14="http://schemas.microsoft.com/office/powerpoint/2010/main" val="379884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7239000" cy="331236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Живёт в лесу работник – </a:t>
            </a:r>
            <a:br>
              <a:rPr lang="ru-RU" sz="4400" dirty="0"/>
            </a:br>
            <a:r>
              <a:rPr lang="ru-RU" sz="4400" dirty="0"/>
              <a:t>Лесной носатый плотник.</a:t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83397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72390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Вежливое слово из 7 букв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6264696" cy="389083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83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7239000" cy="2736304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Место, где лежат карандаши, ручки, ластики.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573016"/>
            <a:ext cx="6696744" cy="44142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411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7239000" cy="2736304"/>
          </a:xfrm>
        </p:spPr>
        <p:txBody>
          <a:bodyPr>
            <a:normAutofit/>
          </a:bodyPr>
          <a:lstStyle/>
          <a:p>
            <a:r>
              <a:rPr lang="ru-RU" dirty="0"/>
              <a:t>Белые сапожки, зелёные серёжки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80728" y="-603448"/>
            <a:ext cx="7200800" cy="37444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25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16172"/>
            <a:ext cx="8484529" cy="5147777"/>
          </a:xfrm>
        </p:spPr>
      </p:pic>
    </p:spTree>
    <p:extLst>
      <p:ext uri="{BB962C8B-B14F-4D97-AF65-F5344CB8AC3E}">
        <p14:creationId xmlns="" xmlns:p14="http://schemas.microsoft.com/office/powerpoint/2010/main" val="24579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дравствуй, школа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50083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136904" cy="6094823"/>
          </a:xfrm>
        </p:spPr>
      </p:pic>
    </p:spTree>
    <p:extLst>
      <p:ext uri="{BB962C8B-B14F-4D97-AF65-F5344CB8AC3E}">
        <p14:creationId xmlns="" xmlns:p14="http://schemas.microsoft.com/office/powerpoint/2010/main" val="268612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8295564" cy="5589389"/>
          </a:xfrm>
        </p:spPr>
      </p:pic>
    </p:spTree>
    <p:extLst>
      <p:ext uri="{BB962C8B-B14F-4D97-AF65-F5344CB8AC3E}">
        <p14:creationId xmlns="" xmlns:p14="http://schemas.microsoft.com/office/powerpoint/2010/main" val="303353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980728"/>
            <a:ext cx="8572381" cy="5400600"/>
          </a:xfrm>
        </p:spPr>
      </p:pic>
    </p:spTree>
    <p:extLst>
      <p:ext uri="{BB962C8B-B14F-4D97-AF65-F5344CB8AC3E}">
        <p14:creationId xmlns="" xmlns:p14="http://schemas.microsoft.com/office/powerpoint/2010/main" val="424224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76672"/>
            <a:ext cx="5408240" cy="5922023"/>
          </a:xfrm>
        </p:spPr>
      </p:pic>
    </p:spTree>
    <p:extLst>
      <p:ext uri="{BB962C8B-B14F-4D97-AF65-F5344CB8AC3E}">
        <p14:creationId xmlns="" xmlns:p14="http://schemas.microsoft.com/office/powerpoint/2010/main" val="287431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490170" cy="5610398"/>
          </a:xfrm>
        </p:spPr>
      </p:pic>
      <p:pic>
        <p:nvPicPr>
          <p:cNvPr id="5" name="гимн россии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694826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6167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7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571480"/>
            <a:ext cx="8572381" cy="5400600"/>
          </a:xfrm>
        </p:spPr>
      </p:pic>
    </p:spTree>
    <p:extLst>
      <p:ext uri="{BB962C8B-B14F-4D97-AF65-F5344CB8AC3E}">
        <p14:creationId xmlns="" xmlns:p14="http://schemas.microsoft.com/office/powerpoint/2010/main" val="424224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242048" cy="5629240"/>
          </a:xfrm>
        </p:spPr>
        <p:txBody>
          <a:bodyPr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Россия </a:t>
            </a:r>
            <a:r>
              <a:rPr lang="ru-RU" sz="4400" dirty="0"/>
              <a:t>будущего:</a:t>
            </a:r>
            <a:br>
              <a:rPr lang="ru-RU" sz="4400" dirty="0"/>
            </a:br>
            <a:r>
              <a:rPr lang="ru-RU" sz="4400" dirty="0"/>
              <a:t>- Охранять природу – значит охранять Родину</a:t>
            </a:r>
            <a:br>
              <a:rPr lang="ru-RU" sz="4400" dirty="0"/>
            </a:br>
            <a:r>
              <a:rPr lang="ru-RU" sz="4400" dirty="0"/>
              <a:t>- Здоровому – всё здорово!</a:t>
            </a:r>
            <a:br>
              <a:rPr lang="ru-RU" sz="4400" dirty="0"/>
            </a:br>
            <a:r>
              <a:rPr lang="ru-RU" sz="4400" dirty="0"/>
              <a:t>-Со спортом дружит - здоровым быть!</a:t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76652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горь Крутой и хор Детской Новой Волны, 'Первоклашки'. РПГ-2014. TV Live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4293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6757988" cy="5063732"/>
          </a:xfrm>
        </p:spPr>
      </p:pic>
    </p:spTree>
    <p:extLst>
      <p:ext uri="{BB962C8B-B14F-4D97-AF65-F5344CB8AC3E}">
        <p14:creationId xmlns="" xmlns:p14="http://schemas.microsoft.com/office/powerpoint/2010/main" val="361938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-86949" y="24"/>
            <a:ext cx="9230981" cy="6858000"/>
            <a:chOff x="-75855" y="0"/>
            <a:chExt cx="9230981" cy="6858000"/>
          </a:xfrm>
        </p:grpSpPr>
        <p:grpSp>
          <p:nvGrpSpPr>
            <p:cNvPr id="3" name="Группа 5"/>
            <p:cNvGrpSpPr/>
            <p:nvPr/>
          </p:nvGrpSpPr>
          <p:grpSpPr>
            <a:xfrm>
              <a:off x="-75855" y="0"/>
              <a:ext cx="9230981" cy="6858000"/>
              <a:chOff x="-75855" y="0"/>
              <a:chExt cx="9230981" cy="6858000"/>
            </a:xfrm>
          </p:grpSpPr>
          <p:pic>
            <p:nvPicPr>
              <p:cNvPr id="6" name="Picture 2" descr="http://fotocom.ucoz.ru/_ld/0/62849898.jpg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0" y="0"/>
                <a:ext cx="9155126" cy="6858000"/>
              </a:xfrm>
              <a:prstGeom prst="rect">
                <a:avLst/>
              </a:prstGeom>
              <a:noFill/>
            </p:spPr>
          </p:pic>
          <p:sp>
            <p:nvSpPr>
              <p:cNvPr id="7" name="Скругленный прямоугольник 2"/>
              <p:cNvSpPr/>
              <p:nvPr/>
            </p:nvSpPr>
            <p:spPr>
              <a:xfrm>
                <a:off x="285720" y="285728"/>
                <a:ext cx="8572560" cy="6286544"/>
              </a:xfrm>
              <a:prstGeom prst="roundRect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C000"/>
                  </a:gs>
                  <a:gs pos="70000">
                    <a:srgbClr val="FFFF00"/>
                  </a:gs>
                  <a:gs pos="100000">
                    <a:srgbClr val="FFC000"/>
                  </a:gs>
                </a:gsLst>
                <a:lin ang="5400000" scaled="0"/>
              </a:gradFill>
              <a:ln>
                <a:solidFill>
                  <a:srgbClr val="FFC000"/>
                </a:solidFill>
                <a:prstDash val="sysDot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pic>
            <p:nvPicPr>
              <p:cNvPr id="8" name="Picture 2" descr="https://image.jimcdn.com/app/cms/image/transf/dimension=448x10000:format=png/path/s35a64e8b58091c72/image/i656777d7301ab778/version/1454707525/image.png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-75855" y="71414"/>
                <a:ext cx="1718897" cy="1500198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10" descr="http://lyubakochkina.ucoz.net/kartinki/0_828af_fbae4e91_orig2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858116" y="5214950"/>
              <a:ext cx="1285884" cy="1473273"/>
            </a:xfrm>
            <a:prstGeom prst="rect">
              <a:avLst/>
            </a:prstGeom>
            <a:noFill/>
          </p:spPr>
        </p:pic>
      </p:grpSp>
      <p:pic>
        <p:nvPicPr>
          <p:cNvPr id="1026" name="Picture 2" descr="http://img1.liveinternet.ru/images/attach/c/11/115/600/115600077_large_10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48" y="4071942"/>
            <a:ext cx="2786082" cy="2375544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2428860" y="285728"/>
            <a:ext cx="6500826" cy="4143404"/>
          </a:xfrm>
          <a:prstGeom prst="cloudCallout">
            <a:avLst>
              <a:gd name="adj1" fmla="val -58077"/>
              <a:gd name="adj2" fmla="val 5569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428604"/>
            <a:ext cx="60722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Я очень рада видеть вас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 сегодня в этот час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Я поведу с собою вас.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За морями, за горами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Есть волшебная страна.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В ней много разных испытаний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 чудес она полна.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Мы будем путешествовать по ней много-много дней.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Что же это за страна?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Нам предстоит узнать.</a:t>
            </a:r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Нужно только это слово</a:t>
            </a:r>
          </a:p>
          <a:p>
            <a:pPr algn="ctr"/>
            <a:r>
              <a:rPr lang="ru-RU" b="1" dirty="0" smtClean="0">
                <a:latin typeface="Comic Sans MS" pitchFamily="66" charset="0"/>
              </a:rPr>
              <a:t> прочитать.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8" name="Picture 4" descr="http://ekb156nach.ucoz.ru/novaya_6/63c52bd1de1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4000496" y="4286256"/>
            <a:ext cx="1643074" cy="2345765"/>
          </a:xfrm>
          <a:prstGeom prst="rect">
            <a:avLst/>
          </a:prstGeom>
          <a:noFill/>
        </p:spPr>
      </p:pic>
      <p:pic>
        <p:nvPicPr>
          <p:cNvPr id="1030" name="Picture 6" descr="http://www.playcast.ru/uploads/2015/08/27/1483527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4429132"/>
            <a:ext cx="1100800" cy="2214578"/>
          </a:xfrm>
          <a:prstGeom prst="rect">
            <a:avLst/>
          </a:prstGeom>
          <a:noFill/>
        </p:spPr>
      </p:pic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428596" y="2285992"/>
            <a:ext cx="1928826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Прочитать </a:t>
            </a:r>
            <a:endParaRPr lang="ru-RU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4" name="Picture 6" descr="http://www.playcast.ru/uploads/2015/08/27/1483527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4429132"/>
            <a:ext cx="1100800" cy="2214578"/>
          </a:xfrm>
          <a:prstGeom prst="rect">
            <a:avLst/>
          </a:prstGeom>
          <a:noFill/>
        </p:spPr>
      </p:pic>
      <p:pic>
        <p:nvPicPr>
          <p:cNvPr id="31" name="Picture 4" descr="http://ekb156nach.ucoz.ru/novaya_6/63c52bd1de1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357950" y="4286256"/>
            <a:ext cx="1643074" cy="234576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://uischool9.ru/slider/images/prive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533460" cy="5176842"/>
          </a:xfrm>
          <a:prstGeom prst="rect">
            <a:avLst/>
          </a:prstGeom>
          <a:noFill/>
        </p:spPr>
      </p:pic>
      <p:pic>
        <p:nvPicPr>
          <p:cNvPr id="1030" name="Picture 6" descr="http://www.playcast.ru/uploads/2015/08/27/148352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1406" y="2643182"/>
            <a:ext cx="1428760" cy="2874365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00034" y="990600"/>
            <a:ext cx="8001055" cy="279559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txBody>
          <a:bodyPr wrap="none" fromWordArt="1">
            <a:prstTxWarp prst="textArchUp">
              <a:avLst>
                <a:gd name="adj" fmla="val 10784968"/>
              </a:avLst>
            </a:prstTxWarp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СТРАНА ЗНАНИЙ</a:t>
            </a:r>
            <a:endParaRPr lang="ru-RU" sz="3600" b="1" kern="10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646175">
            <a:off x="2043504" y="3201259"/>
            <a:ext cx="485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7" name="Рамка 6"/>
          <p:cNvSpPr/>
          <p:nvPr/>
        </p:nvSpPr>
        <p:spPr>
          <a:xfrm>
            <a:off x="-24" y="7050"/>
            <a:ext cx="9144024" cy="6850950"/>
          </a:xfrm>
          <a:prstGeom prst="frame">
            <a:avLst>
              <a:gd name="adj1" fmla="val 2156"/>
            </a:avLst>
          </a:prstGeom>
          <a:solidFill>
            <a:srgbClr val="CC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028" name="Picture 4" descr="http://ekb156nach.ucoz.ru/novaya_6/63c52bd1de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167847" y="2571744"/>
            <a:ext cx="2119061" cy="2917270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8215338" y="6215082"/>
            <a:ext cx="714380" cy="357190"/>
          </a:xfrm>
          <a:prstGeom prst="rightArrow">
            <a:avLst/>
          </a:prstGeom>
          <a:solidFill>
            <a:srgbClr val="FF000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Выноска-облако 12"/>
          <p:cNvSpPr/>
          <p:nvPr/>
        </p:nvSpPr>
        <p:spPr>
          <a:xfrm>
            <a:off x="214282" y="142852"/>
            <a:ext cx="6500858" cy="3929090"/>
          </a:xfrm>
          <a:prstGeom prst="cloudCallout">
            <a:avLst>
              <a:gd name="adj1" fmla="val 58337"/>
              <a:gd name="adj2" fmla="val -24915"/>
            </a:avLst>
          </a:prstGeom>
          <a:solidFill>
            <a:srgbClr val="D0F3BF"/>
          </a:solidFill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www.playcast.ru/uploads/2015/08/27/1483527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285720" y="3500438"/>
            <a:ext cx="1428760" cy="2874365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-24" y="7050"/>
            <a:ext cx="9144024" cy="6850950"/>
          </a:xfrm>
          <a:prstGeom prst="frame">
            <a:avLst>
              <a:gd name="adj1" fmla="val 2156"/>
            </a:avLst>
          </a:prstGeom>
          <a:solidFill>
            <a:srgbClr val="CC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pic>
        <p:nvPicPr>
          <p:cNvPr id="1028" name="Picture 4" descr="http://ekb156nach.ucoz.ru/novaya_6/63c52bd1de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86314" y="3786190"/>
            <a:ext cx="2119061" cy="2917270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8215338" y="6215082"/>
            <a:ext cx="714380" cy="357190"/>
          </a:xfrm>
          <a:prstGeom prst="rightArrow">
            <a:avLst/>
          </a:prstGeom>
          <a:solidFill>
            <a:srgbClr val="FF000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071546"/>
            <a:ext cx="58578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День необычный сегодня на свете –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Музыка всюду, улыбки и смех – 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Школа открыла все двери для всех.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И не грустите, девчонки, мальчишки,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По играм, затеям и сказочным книжкам,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Со школьной жизни всё начинается,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В страну Знаний мы отправляемся!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56324" name="Picture 4" descr="http://img-fotki.yandex.ru/get/6804/16969765.23b/0_91102_9cb06158_orig.png%22,tid:%22OIP.Md32f7c409e9ed96a8f66f2bc8508fd45o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21070" y="195994"/>
            <a:ext cx="2380086" cy="2899876"/>
          </a:xfrm>
          <a:prstGeom prst="rect">
            <a:avLst/>
          </a:prstGeom>
          <a:noFill/>
        </p:spPr>
      </p:pic>
      <p:pic>
        <p:nvPicPr>
          <p:cNvPr id="14" name="Picture 4" descr="http://uischool9.ru/slider/images/privet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8067" y="4143380"/>
            <a:ext cx="3118748" cy="214314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714752"/>
            <a:ext cx="6255488" cy="2928958"/>
          </a:xfrm>
        </p:spPr>
        <p:txBody>
          <a:bodyPr>
            <a:noAutofit/>
          </a:bodyPr>
          <a:lstStyle/>
          <a:p>
            <a:r>
              <a:rPr lang="ru-RU" sz="2800" dirty="0"/>
              <a:t>Умом Россию не понять, Аршином общим не измерить: У ней особенная стать — В Россию можно только верить.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Тютчев Ф. И.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28670"/>
            <a:ext cx="8072462" cy="188380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Классный час: </a:t>
            </a:r>
            <a:r>
              <a:rPr lang="ru-RU" sz="5400" b="1" dirty="0" smtClean="0">
                <a:solidFill>
                  <a:srgbClr val="7030A0"/>
                </a:solidFill>
              </a:rPr>
              <a:t>«</a:t>
            </a:r>
            <a:r>
              <a:rPr lang="ru-RU" sz="5400" b="1" dirty="0" err="1" smtClean="0">
                <a:solidFill>
                  <a:srgbClr val="7030A0"/>
                </a:solidFill>
              </a:rPr>
              <a:t>Россия,устремленная</a:t>
            </a:r>
            <a:r>
              <a:rPr lang="ru-RU" sz="5400" b="1" dirty="0" smtClean="0">
                <a:solidFill>
                  <a:srgbClr val="7030A0"/>
                </a:solidFill>
              </a:rPr>
              <a:t> в будущее»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672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278893" cy="438294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499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89587"/>
            <a:ext cx="5328592" cy="6568413"/>
          </a:xfrm>
        </p:spPr>
      </p:pic>
    </p:spTree>
    <p:extLst>
      <p:ext uri="{BB962C8B-B14F-4D97-AF65-F5344CB8AC3E}">
        <p14:creationId xmlns="" xmlns:p14="http://schemas.microsoft.com/office/powerpoint/2010/main" val="199672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7920880" cy="5933014"/>
          </a:xfrm>
        </p:spPr>
      </p:pic>
    </p:spTree>
    <p:extLst>
      <p:ext uri="{BB962C8B-B14F-4D97-AF65-F5344CB8AC3E}">
        <p14:creationId xmlns="" xmlns:p14="http://schemas.microsoft.com/office/powerpoint/2010/main" val="5990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171</Words>
  <Application>Microsoft Office PowerPoint</Application>
  <PresentationFormat>Экран (4:3)</PresentationFormat>
  <Paragraphs>27</Paragraphs>
  <Slides>28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Умом Россию не понять, Аршином общим не измерить: У ней особенная стать — В Россию можно только верить.  Тютчев Ф. И. </vt:lpstr>
      <vt:lpstr>Слайд 2</vt:lpstr>
      <vt:lpstr>Слайд 3</vt:lpstr>
      <vt:lpstr>Слайд 4</vt:lpstr>
      <vt:lpstr>Слайд 5</vt:lpstr>
      <vt:lpstr>Умом Россию не понять, Аршином общим не измерить: У ней особенная стать — В Россию можно только верить.  Тютчев Ф. И. </vt:lpstr>
      <vt:lpstr>Слайд 7</vt:lpstr>
      <vt:lpstr>Слайд 8</vt:lpstr>
      <vt:lpstr>Слайд 9</vt:lpstr>
      <vt:lpstr>Слайд 10</vt:lpstr>
      <vt:lpstr>Слайд 11</vt:lpstr>
      <vt:lpstr>Слайд 12</vt:lpstr>
      <vt:lpstr>Течёт, течёт – не вытечет, Бежит, бежит – не выбежит.</vt:lpstr>
      <vt:lpstr>Про какое дерево говорят: «Мёрзнет, дрожит на ветру»? </vt:lpstr>
      <vt:lpstr>Живёт в лесу работник –  Лесной носатый плотник. </vt:lpstr>
      <vt:lpstr>Вежливое слово из 7 букв</vt:lpstr>
      <vt:lpstr>Место, где лежат карандаши, ручки, ластики. </vt:lpstr>
      <vt:lpstr>Белые сапожки, зелёные серёжки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  Россия будущего: - Охранять природу – значит охранять Родину - Здоровому – всё здорово! -Со спортом дружит - здоровым быть! 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Умом Россию не понять, Аршином общим не измерить: У ней особенная стать — В Россию можно только верить.  Тютчев Ф. И.</dc:title>
  <dc:creator>Admin</dc:creator>
  <cp:lastModifiedBy>стационар</cp:lastModifiedBy>
  <cp:revision>8</cp:revision>
  <dcterms:created xsi:type="dcterms:W3CDTF">2017-08-30T16:11:40Z</dcterms:created>
  <dcterms:modified xsi:type="dcterms:W3CDTF">2017-08-31T17:59:05Z</dcterms:modified>
</cp:coreProperties>
</file>