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428868"/>
            <a:ext cx="8458200" cy="1470025"/>
          </a:xfrm>
        </p:spPr>
        <p:txBody>
          <a:bodyPr/>
          <a:lstStyle/>
          <a:p>
            <a:r>
              <a:rPr lang="ru-RU" b="1" dirty="0" smtClean="0"/>
              <a:t>Вязание варежек и перчаток.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Снятие мерок и расчет петель для вязания варежек  и перчаток. Способы вязания варежек и перчаток.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57166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МБОУ ДО «Дом творчества"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5286388"/>
            <a:ext cx="4071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</a:t>
            </a:r>
          </a:p>
          <a:p>
            <a:r>
              <a:rPr lang="ru-RU" sz="2000" dirty="0" smtClean="0"/>
              <a:t>педагог дополнительного образования </a:t>
            </a:r>
            <a:r>
              <a:rPr lang="ru-RU" sz="2000" dirty="0" err="1" smtClean="0"/>
              <a:t>Шимарова</a:t>
            </a:r>
            <a:r>
              <a:rPr lang="ru-RU" sz="2000" dirty="0" smtClean="0"/>
              <a:t> С.С.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i="1" dirty="0" smtClean="0"/>
              <a:t>В перчатках основным узором вяжите до основания мизинца, </a:t>
            </a:r>
            <a:br>
              <a:rPr lang="ru-RU" sz="2000" i="1" dirty="0" smtClean="0"/>
            </a:br>
            <a:r>
              <a:rPr lang="ru-RU" sz="2000" i="1" dirty="0" smtClean="0"/>
              <a:t>Распределите петли по ширине ладони, разделив их на 4 части. </a:t>
            </a:r>
            <a:br>
              <a:rPr lang="ru-RU" sz="2000" i="1" dirty="0" smtClean="0"/>
            </a:br>
            <a:r>
              <a:rPr lang="ru-RU" sz="2000" i="1" dirty="0" smtClean="0"/>
              <a:t>От петель на мизинец и безымянный палец по одной отделите к петлям на средний и указательный пальцы. Точки деления отметьте цветной нитью</a:t>
            </a:r>
            <a:endParaRPr lang="ru-RU" sz="2000" i="1" dirty="0"/>
          </a:p>
        </p:txBody>
      </p:sp>
      <p:pic>
        <p:nvPicPr>
          <p:cNvPr id="4" name="Содержимое 3" descr="DSC0279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2000240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dirty="0" smtClean="0"/>
              <a:t>начните вязание с мизинца, для чего между ним и безымянным пальцем наберите цепочку из 2—3 воздушных петель, замкните круг и вяжите до середины ногтя. В следующих двух-трех рядах убавьте по 2 столбика, оставшиеся петли стяните концом нити и закрепите ее на изнанке.</a:t>
            </a:r>
            <a:endParaRPr lang="ru-RU" sz="2000" i="1" dirty="0"/>
          </a:p>
        </p:txBody>
      </p:sp>
      <p:pic>
        <p:nvPicPr>
          <p:cNvPr id="6" name="Содержимое 5" descr="DSC0279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714488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DSC0280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857496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DSC0280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500042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/>
              <a:t>На остальных петлях кисти провяжите 1 ряд и выполните остальные пальцы, начиная с указательного, по сделанному раньше расчету петель. В промежутках между пальцами набирайте по 2—3 воздушные петли.</a:t>
            </a:r>
            <a:br>
              <a:rPr lang="ru-RU" sz="2000" i="1" dirty="0" smtClean="0"/>
            </a:br>
            <a:endParaRPr lang="ru-RU" sz="2000" i="1" dirty="0"/>
          </a:p>
        </p:txBody>
      </p:sp>
      <p:pic>
        <p:nvPicPr>
          <p:cNvPr id="4" name="Содержимое 3" descr="DSC0280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000240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DSC0280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000372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i="1" dirty="0" smtClean="0"/>
              <a:t>Последним свяжите большой палец, взяв основанием для него петли пропущенных столбиков и столбики, которые следует набрать из петель цепочки над отверстием для пальца. Все пальцы вяжите и заканчивайте, как мизинец.</a:t>
            </a:r>
            <a:endParaRPr lang="ru-RU" sz="2000" i="1" dirty="0"/>
          </a:p>
        </p:txBody>
      </p:sp>
      <p:pic>
        <p:nvPicPr>
          <p:cNvPr id="6" name="Содержимое 5" descr="DSC0279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857364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DSC0280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000372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Снятие мерок для вязания варежек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571612"/>
            <a:ext cx="3286148" cy="4641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86314" y="1643050"/>
            <a:ext cx="364333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 — обхват кисти над большим пальцем;</a:t>
            </a:r>
          </a:p>
          <a:p>
            <a:r>
              <a:rPr lang="ru-RU" sz="2400" b="1" i="1" dirty="0" smtClean="0"/>
              <a:t>2 —длина кисти от запястья до основания большого пальца;</a:t>
            </a:r>
          </a:p>
          <a:p>
            <a:r>
              <a:rPr lang="ru-RU" sz="2400" b="1" i="1" dirty="0" smtClean="0"/>
              <a:t>3— длина кисти от запястья до начала мизинца;</a:t>
            </a:r>
          </a:p>
          <a:p>
            <a:r>
              <a:rPr lang="ru-RU" sz="2400" b="1" i="1" dirty="0" smtClean="0"/>
              <a:t>4 —длина каждого из пальцев от основания до середины ногтя.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4282" y="2357430"/>
            <a:ext cx="8715436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Формула для расчета количества </a:t>
            </a:r>
            <a:br>
              <a:rPr lang="ru-RU" dirty="0" smtClean="0"/>
            </a:br>
            <a:r>
              <a:rPr lang="ru-RU" dirty="0" smtClean="0"/>
              <a:t>петель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64318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               Длина окружности ноги Х 10</a:t>
            </a:r>
          </a:p>
          <a:p>
            <a:pPr>
              <a:buNone/>
            </a:pPr>
            <a:r>
              <a:rPr lang="ru-RU" b="1" dirty="0" smtClean="0"/>
              <a:t>Количество петель = </a:t>
            </a:r>
          </a:p>
          <a:p>
            <a:pPr>
              <a:buNone/>
            </a:pPr>
            <a:r>
              <a:rPr lang="ru-RU" b="1" dirty="0" smtClean="0"/>
              <a:t>                                           Длина образца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000496" y="3500438"/>
            <a:ext cx="471490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Вязать начинайте вкруговую от манжеты шириной 7—8 см</a:t>
            </a:r>
            <a:endParaRPr lang="ru-RU" i="1" dirty="0"/>
          </a:p>
        </p:txBody>
      </p:sp>
      <p:pic>
        <p:nvPicPr>
          <p:cNvPr id="4" name="Содержимое 3" descr="DSC0277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785926"/>
            <a:ext cx="4310093" cy="3232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DSC0277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6124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4"/>
          <p:cNvSpPr txBox="1">
            <a:spLocks/>
          </p:cNvSpPr>
          <p:nvPr/>
        </p:nvSpPr>
        <p:spPr>
          <a:xfrm>
            <a:off x="4929190" y="1428736"/>
            <a:ext cx="374904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перейдите на основной узор и вяжите им до основания большого пальца</a:t>
            </a:r>
            <a:endParaRPr lang="ru-RU" i="1" dirty="0"/>
          </a:p>
        </p:txBody>
      </p:sp>
      <p:pic>
        <p:nvPicPr>
          <p:cNvPr id="4" name="Содержимое 3" descr="DSC0277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i="1" dirty="0" smtClean="0"/>
              <a:t>На месте большого пальца оставьте отверстие, связав для этого цепочку длиной 2,5 - 3 см и пропустив в предыдущем ряду такое же количество столбиков, какое количество петель в цепочке. </a:t>
            </a:r>
            <a:endParaRPr lang="ru-RU" sz="2400" i="1" dirty="0"/>
          </a:p>
        </p:txBody>
      </p:sp>
      <p:pic>
        <p:nvPicPr>
          <p:cNvPr id="6" name="Содержимое 5" descr="DSC0278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1857364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/>
              <a:t>в следующем ряду столбики над отверстием выполняйте на петлях цепочки</a:t>
            </a:r>
            <a:endParaRPr lang="ru-RU" sz="2800" i="1" dirty="0"/>
          </a:p>
        </p:txBody>
      </p:sp>
      <p:pic>
        <p:nvPicPr>
          <p:cNvPr id="4" name="Содержимое 3" descr="DSC0278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892" y="1554163"/>
            <a:ext cx="6034616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i="1" dirty="0" smtClean="0"/>
              <a:t>В варежках работайте до середины ногтя мизинца, а затем сделайте мысок, как в носке, с одним убавлением в начале, двумя в середине и одним в конце ряда — пока не останется 5—6 петель, которые стяните концом нити и закрепите ее на изнанке.</a:t>
            </a:r>
            <a:endParaRPr lang="ru-RU" sz="2000" i="1" dirty="0"/>
          </a:p>
        </p:txBody>
      </p:sp>
      <p:pic>
        <p:nvPicPr>
          <p:cNvPr id="6" name="Содержимое 5" descr="DSC0278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857364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DSC0278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000372"/>
            <a:ext cx="434340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278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785794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330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Вязание варежек и перчаток.</vt:lpstr>
      <vt:lpstr>Снятие мерок для вязания варежек</vt:lpstr>
      <vt:lpstr>Формула для расчета количества  петель</vt:lpstr>
      <vt:lpstr>Вязать начинайте вкруговую от манжеты шириной 7—8 см</vt:lpstr>
      <vt:lpstr>перейдите на основной узор и вяжите им до основания большого пальца</vt:lpstr>
      <vt:lpstr>На месте большого пальца оставьте отверстие, связав для этого цепочку длиной 2,5 - 3 см и пропустив в предыдущем ряду такое же количество столбиков, какое количество петель в цепочке. </vt:lpstr>
      <vt:lpstr>в следующем ряду столбики над отверстием выполняйте на петлях цепочки</vt:lpstr>
      <vt:lpstr>В варежках работайте до середины ногтя мизинца, а затем сделайте мысок, как в носке, с одним убавлением в начале, двумя в середине и одним в конце ряда — пока не останется 5—6 петель, которые стяните концом нити и закрепите ее на изнанке.</vt:lpstr>
      <vt:lpstr>Презентация PowerPoint</vt:lpstr>
      <vt:lpstr>В перчатках основным узором вяжите до основания мизинца,  Распределите петли по ширине ладони, разделив их на 4 части.  От петель на мизинец и безымянный палец по одной отделите к петлям на средний и указательный пальцы. Точки деления отметьте цветной нитью</vt:lpstr>
      <vt:lpstr>начните вязание с мизинца, для чего между ним и безымянным пальцем наберите цепочку из 2—3 воздушных петель, замкните круг и вяжите до середины ногтя. В следующих двух-трех рядах убавьте по 2 столбика, оставшиеся петли стяните концом нити и закрепите ее на изнанке.</vt:lpstr>
      <vt:lpstr>Презентация PowerPoint</vt:lpstr>
      <vt:lpstr>На остальных петлях кисти провяжите 1 ряд и выполните остальные пальцы, начиная с указательного, по сделанному раньше расчету петель. В промежутках между пальцами набирайте по 2—3 воздушные петли. </vt:lpstr>
      <vt:lpstr>Последним свяжите большой палец, взяв основанием для него петли пропущенных столбиков и столбики, которые следует набрать из петель цепочки над отверстием для пальца. Все пальцы вяжите и заканчивайте, как мизинец.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ДДТ</cp:lastModifiedBy>
  <cp:revision>11</cp:revision>
  <dcterms:created xsi:type="dcterms:W3CDTF">2013-08-08T13:11:02Z</dcterms:created>
  <dcterms:modified xsi:type="dcterms:W3CDTF">2017-08-31T05:51:53Z</dcterms:modified>
</cp:coreProperties>
</file>