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5" r:id="rId4"/>
    <p:sldId id="267" r:id="rId5"/>
    <p:sldId id="274" r:id="rId6"/>
    <p:sldId id="27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039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DFB3-D6D6-4FDD-B231-71BC94F4CAB2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6E7F-E47F-4BEC-87E9-1697F2174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DFB3-D6D6-4FDD-B231-71BC94F4CAB2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6E7F-E47F-4BEC-87E9-1697F2174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DFB3-D6D6-4FDD-B231-71BC94F4CAB2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6E7F-E47F-4BEC-87E9-1697F2174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DFB3-D6D6-4FDD-B231-71BC94F4CAB2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6E7F-E47F-4BEC-87E9-1697F2174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DFB3-D6D6-4FDD-B231-71BC94F4CAB2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6E7F-E47F-4BEC-87E9-1697F2174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DFB3-D6D6-4FDD-B231-71BC94F4CAB2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6E7F-E47F-4BEC-87E9-1697F2174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DFB3-D6D6-4FDD-B231-71BC94F4CAB2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6E7F-E47F-4BEC-87E9-1697F2174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DFB3-D6D6-4FDD-B231-71BC94F4CAB2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6E7F-E47F-4BEC-87E9-1697F2174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DFB3-D6D6-4FDD-B231-71BC94F4CAB2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6E7F-E47F-4BEC-87E9-1697F2174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DFB3-D6D6-4FDD-B231-71BC94F4CAB2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6E7F-E47F-4BEC-87E9-1697F2174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DFB3-D6D6-4FDD-B231-71BC94F4CAB2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16E7F-E47F-4BEC-87E9-1697F2174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4DFB3-D6D6-4FDD-B231-71BC94F4CAB2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16E7F-E47F-4BEC-87E9-1697F2174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wnloads\белореченск\summer-floral-backgrounds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3857651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«Вот </a:t>
            </a:r>
            <a:r>
              <a:rPr lang="ru-RU" sz="3600" dirty="0">
                <a:solidFill>
                  <a:srgbClr val="FF0000"/>
                </a:solidFill>
                <a:latin typeface="Georgia" pitchFamily="18" charset="0"/>
              </a:rPr>
              <a:t>оно какое наше лето!» 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Автор: Тарасова Инесса Николаевна</a:t>
            </a:r>
            <a:b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Понамарева Наталья Дмитриевна </a:t>
            </a:r>
            <a:endParaRPr lang="ru-RU" sz="36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ownloads\белореченск\s648198_1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9" y="0"/>
            <a:ext cx="913824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571612"/>
            <a:ext cx="8358246" cy="3929090"/>
          </a:xfrm>
        </p:spPr>
        <p:txBody>
          <a:bodyPr>
            <a:normAutofit/>
          </a:bodyPr>
          <a:lstStyle/>
          <a:p>
            <a:r>
              <a:rPr lang="ru-RU" altLang="ru-RU" sz="3200" dirty="0" smtClean="0">
                <a:solidFill>
                  <a:srgbClr val="C00000"/>
                </a:solidFill>
                <a:latin typeface="Georgia" pitchFamily="18" charset="0"/>
              </a:rPr>
              <a:t>Лето – это прекрасная пора, когда мир  становится ярче, красочнее и чуточку счастливее! Именно таким он должен быть для наших детей – добрым, светлым и безопасным!</a:t>
            </a:r>
            <a:br>
              <a:rPr lang="ru-RU" altLang="ru-RU" sz="3200" dirty="0" smtClean="0">
                <a:solidFill>
                  <a:srgbClr val="C00000"/>
                </a:solidFill>
                <a:latin typeface="Georgia" pitchFamily="18" charset="0"/>
              </a:rPr>
            </a:br>
            <a:endParaRPr lang="ru-RU" sz="32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ownloads\белореченск\74081-how-can-i-download-youtube-videos-fr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"/>
            <a:ext cx="6143668" cy="3286124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Georgia" pitchFamily="18" charset="0"/>
              </a:rPr>
              <a:t>МЫ ЗА СТОЛИК СЕЛИ, ФАРТУЧКИ НАДЕЛИ, БУДЕМ ЕСТЬ МЫ ФРУКТЫ – ВКУСНЫЕ ПРОДУКТЫ!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143248"/>
            <a:ext cx="5528792" cy="3500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ownloads\белореченск\shablon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14290"/>
            <a:ext cx="4214842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1\Downloads\белореченск\skachat_intel_gma_x3500_10294_100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0"/>
            <a:ext cx="7143800" cy="65008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7" y="0"/>
            <a:ext cx="7146927" cy="6429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1\Downloads\белореченск\gotovye-shablony-dlya-prezentatsii-detskogo-sada-42957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429000"/>
            <a:ext cx="3786214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54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«Вот оно какое наше лето!»  Автор: Тарасова Инесса Николаевна Понамарева Наталья Дмитриевна </vt:lpstr>
      <vt:lpstr>Лето – это прекрасная пора, когда мир  становится ярче, красочнее и чуточку счастливее! Именно таким он должен быть для наших детей – добрым, светлым и безопасным! </vt:lpstr>
      <vt:lpstr>МЫ ЗА СТОЛИК СЕЛИ, ФАРТУЧКИ НАДЕЛИ, БУДЕМ ЕСТЬ МЫ ФРУКТЫ – ВКУСНЫЕ ПРОДУКТЫ!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«Вот оно какое наше лето!»  Автор: Тарасова Инесса Николаевна Понамарева Наталья Дмитриевна</dc:title>
  <dc:creator>1</dc:creator>
  <cp:lastModifiedBy>1</cp:lastModifiedBy>
  <cp:revision>21</cp:revision>
  <dcterms:created xsi:type="dcterms:W3CDTF">2017-08-23T18:29:35Z</dcterms:created>
  <dcterms:modified xsi:type="dcterms:W3CDTF">2017-08-31T18:36:39Z</dcterms:modified>
</cp:coreProperties>
</file>