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1.infourok.ru/uploads/ex/0ba4/0000945b-ceeb3bb8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3" y="0"/>
            <a:ext cx="91381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ds01.infourok.ru/uploads/ex/0ba4/0000945b-ceeb3bb8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ds01.infourok.ru/uploads/ex/0ba4/0000945b-ceeb3bb8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ds01.infourok.ru/uploads/ex/0ba4/0000945b-ceeb3bb8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969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ds01.infourok.ru/uploads/ex/0ba4/0000945b-ceeb3bb8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ds01.infourok.ru/uploads/ex/0ba4/0000945b-ceeb3bb8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ds01.infourok.ru/uploads/ex/0ba4/0000945b-ceeb3bb8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00156"/>
            <a:ext cx="9144000" cy="6755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1.infourok.ru/uploads/ex/0ba4/0000945b-ceeb3bb8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ds01.infourok.ru/uploads/ex/0ba4/0000945b-ceeb3bb8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ds01.infourok.ru/uploads/ex/0ba4/0000945b-ceeb3bb8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1.infourok.ru/uploads/ex/0ba4/0000945b-ceeb3bb8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0"/>
            <a:ext cx="91381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ds01.infourok.ru/uploads/ex/0ba4/0000945b-ceeb3bb8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s01.infourok.ru/uploads/ex/0ba4/0000945b-ceeb3bb8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ds01.infourok.ru/uploads/ex/0ba4/0000945b-ceeb3bb8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ds01.infourok.ru/uploads/ex/0ba4/0000945b-ceeb3bb8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702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12</cp:revision>
  <dcterms:created xsi:type="dcterms:W3CDTF">2017-03-03T00:26:20Z</dcterms:created>
  <dcterms:modified xsi:type="dcterms:W3CDTF">2017-03-03T02:25:14Z</dcterms:modified>
</cp:coreProperties>
</file>