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259" r:id="rId5"/>
    <p:sldId id="263" r:id="rId6"/>
    <p:sldId id="264" r:id="rId7"/>
    <p:sldId id="260" r:id="rId8"/>
    <p:sldId id="266" r:id="rId9"/>
    <p:sldId id="267" r:id="rId10"/>
    <p:sldId id="261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  <a:srgbClr val="FF99CC"/>
    <a:srgbClr val="660033"/>
    <a:srgbClr val="990099"/>
    <a:srgbClr val="993300"/>
    <a:srgbClr val="D60093"/>
    <a:srgbClr val="003300"/>
    <a:srgbClr val="669900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924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394ED-B7F0-43C3-B5FE-7500DA77FD3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09BB2-E8E6-4944-B5E6-A8C0F3A306B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0564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823FD-F181-49DA-8B86-2A8C212F3CB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D256F-11E0-4667-B968-6DC5ED799CA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551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741FC-E4E7-45DD-9C4E-370D10FCA844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BEDD3-C8F2-4F3B-A31E-AD32752EFE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0107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4D0D6-CA19-486B-8FE2-0B58492EA264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C4F13-59EA-42D8-B9AA-F5A6C991A0C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6738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32654-DF3F-41D1-98C0-08F4EE4DD2F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0F010-89AE-4933-9287-C819D276C02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9172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82C05-72E5-4660-A93F-809C102FC27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A1703-CEF3-4ED4-85E2-831BBED6834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9525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2D301-CB8F-4CD7-94CC-E3E09D0979D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9B2EC-9DD5-4583-8658-D210C1126BB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179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5D046-5614-4D6A-B1F8-2AF595223DB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5434D-DEFA-4915-8BD8-A24BC50A2FB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77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64B0F-2691-49DC-B10E-BBA7E56F83B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5C5BE-EB93-4654-A7ED-7965953DE2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9667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8DBB9-E309-4451-82A9-1A590DE8EAF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524BE-5DC9-4518-BFE0-838F1CC94EF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1949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38405-1A8A-4E15-8630-86312A82CDD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2EEFB-EC24-44B5-9C26-FFF319962C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1459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48322-15F4-4C6F-AA53-D16B7F0897F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BE89A-5939-4B4C-986F-CC3882E1A36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0504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26228-B803-484F-AB1A-20EB92D9B5F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E106B-DCB6-4D5F-B96F-8A2B67D7EEB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7863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BB402-05D4-4B1D-969C-7B4925B7F82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5267D-726C-4081-8C15-AB65EA6D00D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8904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35FB7-AE2A-43F9-BA78-76A28C28A1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6A64A-C0E0-464F-9081-8DE01B57D20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8248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1711A-A064-4A56-8B44-72A18C6370F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4F71E-0A5D-4BCF-BEB5-D469E75CFB7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4349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6C541-40F2-4536-8A85-BE8B7B2F085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82659-C802-437A-8393-0B6C456E41E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6865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04AA6-D1CC-4672-9E40-BF01E8DBDAD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6AA08-BB32-49AE-B11C-7C684FA0F2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041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33FE0-FBD0-4698-9E56-9D4CEB1AB3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CEE5E-8C6B-42C3-AE4C-A52765CB0C7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9512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4613E-083B-4388-A255-C8780FAFE4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A3BAC-C669-485D-96CB-97811E8475C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9325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A263B-2006-4332-979B-0F029D852FD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B454E-B086-417F-8B9D-9A4076667BC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1443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D8791-D764-4D85-BB87-410036CB437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E54C7-3C73-4A6F-BED9-6A5925772A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84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262300-D29C-4F24-BB50-5163486E80F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401F489-A724-47C4-ACAA-AF8ACE28CA2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64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E87B0DD-242E-4758-88C7-BBE956391B3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13042F1-0273-41D8-BCEA-5F0B38D3BEC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628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387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89000">
              <a:srgbClr val="99FF33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D2D301-CB8F-4CD7-94CC-E3E09D0979D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29B2EC-9DD5-4583-8658-D210C1126B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88640"/>
            <a:ext cx="446449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spc="300" dirty="0" smtClean="0">
                <a:ln w="38100" cmpd="sng">
                  <a:solidFill>
                    <a:srgbClr val="003300"/>
                  </a:solidFill>
                  <a:prstDash val="solid"/>
                  <a:miter lim="800000"/>
                </a:ln>
                <a:solidFill>
                  <a:srgbClr val="6699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Ёжик</a:t>
            </a:r>
            <a:endParaRPr lang="ru-RU" sz="9600" b="1" spc="300" dirty="0">
              <a:ln w="38100" cmpd="sng">
                <a:solidFill>
                  <a:srgbClr val="003300"/>
                </a:solidFill>
                <a:prstDash val="solid"/>
                <a:miter lim="800000"/>
              </a:ln>
              <a:solidFill>
                <a:srgbClr val="6699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692696"/>
            <a:ext cx="5483042" cy="5483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395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91000">
              <a:srgbClr val="F952A0"/>
            </a:gs>
            <a:gs pos="97000">
              <a:srgbClr val="C50849"/>
            </a:gs>
            <a:gs pos="93000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D2D301-CB8F-4CD7-94CC-E3E09D0979D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29B2EC-9DD5-4583-8658-D210C1126B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88640"/>
            <a:ext cx="655272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spc="300" dirty="0" smtClean="0">
                <a:ln w="38100" cmpd="sng">
                  <a:solidFill>
                    <a:srgbClr val="993300"/>
                  </a:solidFill>
                  <a:prstDash val="solid"/>
                  <a:miter lim="800000"/>
                </a:ln>
                <a:solidFill>
                  <a:srgbClr val="D60093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Кар-</a:t>
            </a:r>
            <a:r>
              <a:rPr lang="ru-RU" sz="9600" b="1" spc="300" dirty="0" err="1" smtClean="0">
                <a:ln w="38100" cmpd="sng">
                  <a:solidFill>
                    <a:srgbClr val="993300"/>
                  </a:solidFill>
                  <a:prstDash val="solid"/>
                  <a:miter lim="800000"/>
                </a:ln>
                <a:solidFill>
                  <a:srgbClr val="D60093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карыч</a:t>
            </a:r>
            <a:endParaRPr lang="ru-RU" sz="9600" b="1" spc="300" dirty="0">
              <a:ln w="38100" cmpd="sng">
                <a:solidFill>
                  <a:srgbClr val="993300"/>
                </a:solidFill>
                <a:prstDash val="solid"/>
                <a:miter lim="800000"/>
              </a:ln>
              <a:solidFill>
                <a:srgbClr val="D60093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7885" y="1196752"/>
            <a:ext cx="5220580" cy="5466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339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35000">
              <a:srgbClr val="00CCCC"/>
            </a:gs>
            <a:gs pos="53000">
              <a:srgbClr val="9999FF"/>
            </a:gs>
            <a:gs pos="60001">
              <a:srgbClr val="2E6792"/>
            </a:gs>
            <a:gs pos="88000">
              <a:srgbClr val="3333CC"/>
            </a:gs>
            <a:gs pos="98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D2D301-CB8F-4CD7-94CC-E3E09D0979D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29B2EC-9DD5-4583-8658-D210C1126B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88640"/>
            <a:ext cx="3672408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500" b="1" spc="300" dirty="0" err="1" smtClean="0">
                <a:ln w="3810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Пин</a:t>
            </a:r>
            <a:endParaRPr lang="ru-RU" sz="11500" b="1" spc="300" dirty="0">
              <a:ln w="38100" cmpd="sng">
                <a:solidFill>
                  <a:schemeClr val="bg1"/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32656"/>
            <a:ext cx="4320480" cy="579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53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4000">
              <a:srgbClr val="99CCFF"/>
            </a:gs>
            <a:gs pos="8000">
              <a:srgbClr val="9966FF"/>
            </a:gs>
            <a:gs pos="92000">
              <a:srgbClr val="CC99FF"/>
            </a:gs>
            <a:gs pos="97000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D2D301-CB8F-4CD7-94CC-E3E09D0979D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29B2EC-9DD5-4583-8658-D210C1126B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88640"/>
            <a:ext cx="496855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spc="300" dirty="0" err="1" smtClean="0">
                <a:ln w="38100" cmpd="sng">
                  <a:solidFill>
                    <a:srgbClr val="FF99CC"/>
                  </a:solidFill>
                  <a:prstDash val="solid"/>
                  <a:miter lim="800000"/>
                </a:ln>
                <a:solidFill>
                  <a:srgbClr val="66003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Совунья</a:t>
            </a:r>
            <a:endParaRPr lang="ru-RU" sz="9600" b="1" spc="300" dirty="0">
              <a:ln w="38100" cmpd="sng">
                <a:solidFill>
                  <a:srgbClr val="FF99CC"/>
                </a:solidFill>
                <a:prstDash val="solid"/>
                <a:miter lim="800000"/>
              </a:ln>
              <a:solidFill>
                <a:srgbClr val="66003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2781" y="1023740"/>
            <a:ext cx="5281219" cy="5468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606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D2D301-CB8F-4CD7-94CC-E3E09D0979D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29B2EC-9DD5-4583-8658-D210C1126B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147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40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D2D301-CB8F-4CD7-94CC-E3E09D0979D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29B2EC-9DD5-4583-8658-D210C1126B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91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310711скидка с диска D 1часть\Татьяна\Documents\Школа\Школа будущего первоклассника\ШБП 2013г\ШБП 2013\Картинки к занятиям\ltn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2600" y="576459"/>
            <a:ext cx="7194376" cy="48831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76466" y="5589240"/>
            <a:ext cx="76466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>
                  <a:solidFill>
                    <a:srgbClr val="C00000"/>
                  </a:solidFill>
                </a:ln>
                <a:solidFill>
                  <a:srgbClr val="FF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Познакомимся давай!</a:t>
            </a:r>
            <a:endParaRPr lang="ru-RU" sz="5400" b="1" i="1" cap="none" spc="0" dirty="0">
              <a:ln w="11430">
                <a:solidFill>
                  <a:srgbClr val="C00000"/>
                </a:solidFill>
              </a:ln>
              <a:solidFill>
                <a:srgbClr val="FF33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39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2977"/>
            <a:ext cx="356686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Крош</a:t>
            </a:r>
            <a:endParaRPr lang="ru-RU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476672"/>
            <a:ext cx="4965080" cy="54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579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30000">
              <a:srgbClr val="D49E6C"/>
            </a:gs>
            <a:gs pos="95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D2D301-CB8F-4CD7-94CC-E3E09D0979D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29B2EC-9DD5-4583-8658-D210C1126B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2977"/>
            <a:ext cx="525658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spc="300" dirty="0" smtClean="0">
                <a:ln w="11430" cmpd="sng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9933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Копатыч</a:t>
            </a:r>
            <a:endParaRPr lang="ru-RU" sz="9600" b="1" spc="300" dirty="0">
              <a:ln w="11430" cmpd="sng">
                <a:solidFill>
                  <a:srgbClr val="FFC000"/>
                </a:solidFill>
                <a:prstDash val="solid"/>
                <a:miter lim="800000"/>
              </a:ln>
              <a:solidFill>
                <a:srgbClr val="9933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1097360"/>
            <a:ext cx="5328592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90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7000">
              <a:srgbClr val="92D050"/>
            </a:gs>
            <a:gs pos="41000">
              <a:srgbClr val="E6D78A"/>
            </a:gs>
            <a:gs pos="93000">
              <a:srgbClr val="C7AC4C"/>
            </a:gs>
            <a:gs pos="99000">
              <a:srgbClr val="E6D78A"/>
            </a:gs>
            <a:gs pos="98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D2D301-CB8F-4CD7-94CC-E3E09D0979D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29B2EC-9DD5-4583-8658-D210C1126B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2977"/>
            <a:ext cx="41044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spc="300" dirty="0" err="1" smtClean="0">
                <a:ln w="11430" cmpd="sng">
                  <a:solidFill>
                    <a:srgbClr val="003300"/>
                  </a:solidFill>
                  <a:prstDash val="solid"/>
                  <a:miter lim="800000"/>
                </a:ln>
                <a:solidFill>
                  <a:srgbClr val="6699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Лосяш</a:t>
            </a:r>
            <a:endParaRPr lang="ru-RU" sz="9600" b="1" spc="300" dirty="0">
              <a:ln w="11430" cmpd="sng">
                <a:solidFill>
                  <a:srgbClr val="003300"/>
                </a:solidFill>
                <a:prstDash val="solid"/>
                <a:miter lim="800000"/>
              </a:ln>
              <a:solidFill>
                <a:srgbClr val="6699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980728"/>
            <a:ext cx="4236507" cy="562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125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7000">
              <a:srgbClr val="92D050"/>
            </a:gs>
            <a:gs pos="41000">
              <a:srgbClr val="E6D78A"/>
            </a:gs>
            <a:gs pos="93000">
              <a:srgbClr val="C7AC4C"/>
            </a:gs>
            <a:gs pos="99000">
              <a:srgbClr val="E6D78A"/>
            </a:gs>
            <a:gs pos="98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D2D301-CB8F-4CD7-94CC-E3E09D0979D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29B2EC-9DD5-4583-8658-D210C1126B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2977"/>
            <a:ext cx="41044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spc="300" dirty="0" err="1" smtClean="0">
                <a:ln w="11430" cmpd="sng">
                  <a:solidFill>
                    <a:srgbClr val="003300"/>
                  </a:solidFill>
                  <a:prstDash val="solid"/>
                  <a:miter lim="800000"/>
                </a:ln>
                <a:solidFill>
                  <a:srgbClr val="6699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Лосяш</a:t>
            </a:r>
            <a:endParaRPr lang="ru-RU" sz="9600" b="1" spc="300" dirty="0">
              <a:ln w="11430" cmpd="sng">
                <a:solidFill>
                  <a:srgbClr val="003300"/>
                </a:solidFill>
                <a:prstDash val="solid"/>
                <a:miter lim="800000"/>
              </a:ln>
              <a:solidFill>
                <a:srgbClr val="6699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2996952"/>
            <a:ext cx="2565648" cy="3092522"/>
          </a:xfrm>
          <a:prstGeom prst="rect">
            <a:avLst/>
          </a:prstGeom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603476"/>
            <a:ext cx="1658106" cy="25459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1599774"/>
            <a:ext cx="1647661" cy="25459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1756" y="4249784"/>
            <a:ext cx="2736304" cy="2280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0721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0">
              <a:srgbClr val="99CCFF"/>
            </a:gs>
            <a:gs pos="38000">
              <a:srgbClr val="9966FF"/>
            </a:gs>
            <a:gs pos="86000">
              <a:srgbClr val="CC99FF"/>
            </a:gs>
            <a:gs pos="96000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12977"/>
            <a:ext cx="446449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spc="300" dirty="0" smtClean="0">
                <a:ln w="11430" cmpd="sng">
                  <a:solidFill>
                    <a:srgbClr val="00330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Бараш</a:t>
            </a:r>
            <a:endParaRPr lang="ru-RU" sz="9600" b="1" spc="300" dirty="0">
              <a:ln w="11430" cmpd="sng">
                <a:solidFill>
                  <a:srgbClr val="003300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204" y="-243408"/>
            <a:ext cx="6656482" cy="7980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78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48000">
              <a:srgbClr val="FAC77D"/>
            </a:gs>
            <a:gs pos="56000">
              <a:srgbClr val="FBA97D"/>
            </a:gs>
            <a:gs pos="66000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D2D301-CB8F-4CD7-94CC-E3E09D0979D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29B2EC-9DD5-4583-8658-D210C1126B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60648"/>
            <a:ext cx="446449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spc="300" dirty="0" smtClean="0">
                <a:ln w="38100" cmpd="sng">
                  <a:solidFill>
                    <a:srgbClr val="FF00FF"/>
                  </a:solidFill>
                  <a:prstDash val="solid"/>
                  <a:miter lim="800000"/>
                </a:ln>
                <a:solidFill>
                  <a:srgbClr val="FF6699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Нюша</a:t>
            </a:r>
            <a:endParaRPr lang="ru-RU" sz="9600" b="1" spc="300" dirty="0">
              <a:ln w="38100" cmpd="sng">
                <a:solidFill>
                  <a:srgbClr val="FF00FF"/>
                </a:solidFill>
                <a:prstDash val="solid"/>
                <a:miter lim="800000"/>
              </a:ln>
              <a:solidFill>
                <a:srgbClr val="FF6699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476672"/>
            <a:ext cx="5572948" cy="611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4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нач.школа 8. Осень 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63</Words>
  <Application>Microsoft Office PowerPoint</Application>
  <PresentationFormat>Экран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Тема Office</vt:lpstr>
      <vt:lpstr>нач.школа 8. Осень .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Сегодня</dc:title>
  <dc:creator>Татьяна</dc:creator>
  <cp:lastModifiedBy>Татьяна</cp:lastModifiedBy>
  <cp:revision>63</cp:revision>
  <dcterms:created xsi:type="dcterms:W3CDTF">2013-09-01T12:22:42Z</dcterms:created>
  <dcterms:modified xsi:type="dcterms:W3CDTF">2017-09-01T17:26:51Z</dcterms:modified>
</cp:coreProperties>
</file>