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1" r:id="rId5"/>
    <p:sldId id="261" r:id="rId6"/>
    <p:sldId id="263" r:id="rId7"/>
    <p:sldId id="264" r:id="rId8"/>
    <p:sldId id="267" r:id="rId9"/>
    <p:sldId id="27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50284-A03C-428F-BE80-6FE2C5C54E47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61E41-2D50-4F61-8898-C548AE193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00430" y="3429000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Конфликты – на вкус и цвет – товарища нет !</a:t>
            </a:r>
          </a:p>
          <a:p>
            <a:r>
              <a:rPr lang="ru-RU" sz="3200" dirty="0" smtClean="0"/>
              <a:t>Обществознание – 6 кл.</a:t>
            </a:r>
            <a:endParaRPr lang="ru-RU" sz="3200" dirty="0"/>
          </a:p>
        </p:txBody>
      </p:sp>
      <p:pic>
        <p:nvPicPr>
          <p:cNvPr id="1026" name="Picture 2" descr="C:\Documents and Settings\user\Рабочий стол\Курносов Ю.Б\Новая папка\1рам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1428736"/>
            <a:ext cx="5643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Конфликты.</a:t>
            </a:r>
          </a:p>
          <a:p>
            <a:r>
              <a:rPr lang="ru-RU" sz="3600" b="1" dirty="0" smtClean="0"/>
              <a:t>    </a:t>
            </a:r>
            <a:r>
              <a:rPr lang="ru-RU" sz="3600" b="1" dirty="0" err="1" smtClean="0"/>
              <a:t>причины,последствия</a:t>
            </a:r>
            <a:r>
              <a:rPr lang="ru-RU" sz="3600" b="1" dirty="0" smtClean="0"/>
              <a:t>,  </a:t>
            </a:r>
          </a:p>
          <a:p>
            <a:r>
              <a:rPr lang="ru-RU" sz="3600" b="1" dirty="0" smtClean="0"/>
              <a:t>    способы преодоления.</a:t>
            </a:r>
          </a:p>
          <a:p>
            <a:r>
              <a:rPr lang="ru-RU" sz="3600" b="1" dirty="0" smtClean="0"/>
              <a:t>         Обществознание.</a:t>
            </a:r>
          </a:p>
          <a:p>
            <a:r>
              <a:rPr lang="ru-RU" sz="3600" b="1" dirty="0" smtClean="0"/>
              <a:t>                   6 класс.</a:t>
            </a:r>
          </a:p>
          <a:p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4714884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</a:t>
            </a:r>
            <a:r>
              <a:rPr lang="ru-RU" sz="2400" b="1" dirty="0" err="1" smtClean="0"/>
              <a:t>Курносов</a:t>
            </a:r>
            <a:r>
              <a:rPr lang="ru-RU" sz="2400" b="1" dirty="0" smtClean="0"/>
              <a:t> Ю.Б.- учитель</a:t>
            </a:r>
          </a:p>
          <a:p>
            <a:r>
              <a:rPr lang="ru-RU" sz="2400" b="1" dirty="0" smtClean="0"/>
              <a:t>                   истории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д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3878"/>
            <a:ext cx="4214842" cy="6317329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5451ff74f2507_5451ff74f25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786190"/>
            <a:ext cx="4357718" cy="277992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slide_9уч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6750" y="285728"/>
            <a:ext cx="438153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3849781_борьбе-иллюстрация-пультом-дете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71810"/>
            <a:ext cx="4700614" cy="3500978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714752"/>
            <a:ext cx="3808347" cy="2857036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рд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28"/>
            <a:ext cx="4329070" cy="2786082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3-35631_1_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36" y="285728"/>
            <a:ext cx="3429024" cy="3429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50004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Типы конфликтов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ни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7572408" cy="5048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642918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Начальник и подчиненные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4517207" cy="290778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b3c22fcb7a2fad2c174fd3c771c4689d_cropped_550x3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696" y="3714752"/>
            <a:ext cx="4284650" cy="285237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cover_orig_322594_56d2db11e92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28"/>
            <a:ext cx="4805407" cy="342902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1642012_strogaya-disciplina-kartink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273361"/>
            <a:ext cx="2928958" cy="3436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43372" y="500042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Конфликты в школе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а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ко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928670"/>
            <a:ext cx="7572428" cy="4982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ра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т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910809"/>
            <a:ext cx="7572428" cy="5018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г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slide-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ра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а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уч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6286543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48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70</cp:revision>
  <dcterms:created xsi:type="dcterms:W3CDTF">2017-02-16T04:19:06Z</dcterms:created>
  <dcterms:modified xsi:type="dcterms:W3CDTF">2017-09-01T05:31:27Z</dcterms:modified>
</cp:coreProperties>
</file>