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17"/>
  </p:notesMasterIdLst>
  <p:sldIdLst>
    <p:sldId id="256" r:id="rId3"/>
    <p:sldId id="257" r:id="rId4"/>
    <p:sldId id="262" r:id="rId5"/>
    <p:sldId id="258" r:id="rId6"/>
    <p:sldId id="267" r:id="rId7"/>
    <p:sldId id="260" r:id="rId8"/>
    <p:sldId id="265" r:id="rId9"/>
    <p:sldId id="268" r:id="rId10"/>
    <p:sldId id="259" r:id="rId11"/>
    <p:sldId id="269" r:id="rId12"/>
    <p:sldId id="270" r:id="rId13"/>
    <p:sldId id="271" r:id="rId14"/>
    <p:sldId id="264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3944E3-9487-4215-9879-5D11FEAA8DA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3CF480-E9E9-4009-8035-31CB01A16ADD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МИНЕРАЛЬНЫЕ ВЕЩЕСТВА</a:t>
          </a:r>
        </a:p>
      </dgm:t>
    </dgm:pt>
    <dgm:pt modelId="{B67E7913-E78C-4D91-ACD7-D4C21E019D00}" type="parTrans" cxnId="{3B31F39B-4A36-4DBA-B122-48E1BF803722}">
      <dgm:prSet/>
      <dgm:spPr/>
      <dgm:t>
        <a:bodyPr/>
        <a:lstStyle/>
        <a:p>
          <a:endParaRPr lang="ru-RU"/>
        </a:p>
      </dgm:t>
    </dgm:pt>
    <dgm:pt modelId="{1EDF4679-CACF-4AFA-BF23-3E10D97F8B40}" type="sibTrans" cxnId="{3B31F39B-4A36-4DBA-B122-48E1BF803722}">
      <dgm:prSet/>
      <dgm:spPr/>
      <dgm:t>
        <a:bodyPr/>
        <a:lstStyle/>
        <a:p>
          <a:endParaRPr lang="ru-RU"/>
        </a:p>
      </dgm:t>
    </dgm:pt>
    <dgm:pt modelId="{1E3EA34E-026A-4412-AE90-9D3EB4F44B59}" type="asst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РЕГУЛЯЦИЯ </a:t>
          </a:r>
        </a:p>
        <a:p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ОБМЕНА ВЕЩЕСТВ</a:t>
          </a:r>
        </a:p>
      </dgm:t>
    </dgm:pt>
    <dgm:pt modelId="{FA36F8EF-22BC-4F77-8A4D-B04A18FCACD1}" type="parTrans" cxnId="{7C976B78-4FCF-47A5-91DB-692C97A2C415}">
      <dgm:prSet/>
      <dgm:spPr/>
      <dgm:t>
        <a:bodyPr/>
        <a:lstStyle/>
        <a:p>
          <a:endParaRPr lang="ru-RU"/>
        </a:p>
      </dgm:t>
    </dgm:pt>
    <dgm:pt modelId="{D861399D-82C2-4B22-960B-7C243C7DE1C3}" type="sibTrans" cxnId="{7C976B78-4FCF-47A5-91DB-692C97A2C415}">
      <dgm:prSet/>
      <dgm:spPr/>
      <dgm:t>
        <a:bodyPr/>
        <a:lstStyle/>
        <a:p>
          <a:endParaRPr lang="ru-RU"/>
        </a:p>
      </dgm:t>
    </dgm:pt>
    <dgm:pt modelId="{98867B1B-C29C-4980-8F70-8D9349B1651D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БЕЛКИ</a:t>
          </a:r>
          <a:r>
            <a:rPr lang="ru-RU" sz="6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CE928FF7-0B52-4D4C-9F72-E2CB15F2D16A}" type="parTrans" cxnId="{4CA7D5B5-9585-48E3-A5A5-66910FABE2DE}">
      <dgm:prSet/>
      <dgm:spPr/>
      <dgm:t>
        <a:bodyPr/>
        <a:lstStyle/>
        <a:p>
          <a:endParaRPr lang="ru-RU"/>
        </a:p>
      </dgm:t>
    </dgm:pt>
    <dgm:pt modelId="{8635FD2D-7C38-4695-B123-79A881BED8C2}" type="sibTrans" cxnId="{4CA7D5B5-9585-48E3-A5A5-66910FABE2DE}">
      <dgm:prSet/>
      <dgm:spPr/>
      <dgm:t>
        <a:bodyPr/>
        <a:lstStyle/>
        <a:p>
          <a:endParaRPr lang="ru-RU"/>
        </a:p>
      </dgm:t>
    </dgm:pt>
    <dgm:pt modelId="{BAD28673-F942-4D0B-9915-21652B4ED00C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УГЛЕВОДЫ</a:t>
          </a:r>
        </a:p>
      </dgm:t>
    </dgm:pt>
    <dgm:pt modelId="{2582F9B6-F631-434F-8948-622BC3BD594A}" type="parTrans" cxnId="{22BE3494-41C3-40DE-90D5-875BA3DB6538}">
      <dgm:prSet/>
      <dgm:spPr/>
      <dgm:t>
        <a:bodyPr/>
        <a:lstStyle/>
        <a:p>
          <a:endParaRPr lang="ru-RU"/>
        </a:p>
      </dgm:t>
    </dgm:pt>
    <dgm:pt modelId="{EC65EB9A-B3B8-4745-A423-FA098D67C296}" type="sibTrans" cxnId="{22BE3494-41C3-40DE-90D5-875BA3DB6538}">
      <dgm:prSet/>
      <dgm:spPr/>
      <dgm:t>
        <a:bodyPr/>
        <a:lstStyle/>
        <a:p>
          <a:endParaRPr lang="ru-RU"/>
        </a:p>
      </dgm:t>
    </dgm:pt>
    <dgm:pt modelId="{954DB65B-199E-4808-AFF8-8D756AE126C5}" type="asst">
      <dgm:prSet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ИСТОЧНИКИ ЭНЕРГИИ</a:t>
          </a:r>
        </a:p>
      </dgm:t>
    </dgm:pt>
    <dgm:pt modelId="{79C17C5D-F50A-4B58-B036-7367C33D318B}" type="parTrans" cxnId="{D6F408DA-CAB9-4280-8748-46C509FE9521}">
      <dgm:prSet/>
      <dgm:spPr/>
      <dgm:t>
        <a:bodyPr/>
        <a:lstStyle/>
        <a:p>
          <a:endParaRPr lang="ru-RU"/>
        </a:p>
      </dgm:t>
    </dgm:pt>
    <dgm:pt modelId="{32E32D7F-78A6-4A59-BFDE-C39895CFB293}" type="sibTrans" cxnId="{D6F408DA-CAB9-4280-8748-46C509FE9521}">
      <dgm:prSet/>
      <dgm:spPr/>
      <dgm:t>
        <a:bodyPr/>
        <a:lstStyle/>
        <a:p>
          <a:endParaRPr lang="ru-RU"/>
        </a:p>
      </dgm:t>
    </dgm:pt>
    <dgm:pt modelId="{DFAACD11-D554-401C-B1A7-33760C9DD875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ЖИРЫ</a:t>
          </a:r>
        </a:p>
      </dgm:t>
    </dgm:pt>
    <dgm:pt modelId="{E5A3329F-9F00-4DBA-80CD-247901960896}" type="parTrans" cxnId="{5E17F62F-10EF-4449-A0CF-DDB77B00DF94}">
      <dgm:prSet/>
      <dgm:spPr/>
      <dgm:t>
        <a:bodyPr/>
        <a:lstStyle/>
        <a:p>
          <a:endParaRPr lang="ru-RU"/>
        </a:p>
      </dgm:t>
    </dgm:pt>
    <dgm:pt modelId="{19722147-FCD4-4E0E-89AC-80EEFCAAC746}" type="sibTrans" cxnId="{5E17F62F-10EF-4449-A0CF-DDB77B00DF94}">
      <dgm:prSet/>
      <dgm:spPr/>
      <dgm:t>
        <a:bodyPr/>
        <a:lstStyle/>
        <a:p>
          <a:endParaRPr lang="ru-RU"/>
        </a:p>
      </dgm:t>
    </dgm:pt>
    <dgm:pt modelId="{146FD3BD-241A-48CC-94BD-044ABBCEF547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ВИТАМИНЫ</a:t>
          </a:r>
        </a:p>
      </dgm:t>
    </dgm:pt>
    <dgm:pt modelId="{82F35B6D-4D67-4758-A586-FBAB884C07F0}" type="parTrans" cxnId="{124B10B7-CE31-48DF-98F1-663A0D6C7CD9}">
      <dgm:prSet/>
      <dgm:spPr/>
      <dgm:t>
        <a:bodyPr/>
        <a:lstStyle/>
        <a:p>
          <a:endParaRPr lang="ru-RU"/>
        </a:p>
      </dgm:t>
    </dgm:pt>
    <dgm:pt modelId="{6B8B6D06-086C-4C63-BDF7-8CA50710AC4C}" type="sibTrans" cxnId="{124B10B7-CE31-48DF-98F1-663A0D6C7CD9}">
      <dgm:prSet/>
      <dgm:spPr/>
      <dgm:t>
        <a:bodyPr/>
        <a:lstStyle/>
        <a:p>
          <a:endParaRPr lang="ru-RU"/>
        </a:p>
      </dgm:t>
    </dgm:pt>
    <dgm:pt modelId="{6C5EEECE-D6AF-435A-AAE8-C0CCC1938CFE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ВОДА</a:t>
          </a:r>
        </a:p>
      </dgm:t>
    </dgm:pt>
    <dgm:pt modelId="{7B3D6AA2-32F9-49AB-AADD-66602341CCBF}" type="parTrans" cxnId="{6D76AD63-63ED-4512-8D0C-F4B628EB3CB0}">
      <dgm:prSet/>
      <dgm:spPr/>
      <dgm:t>
        <a:bodyPr/>
        <a:lstStyle/>
        <a:p>
          <a:endParaRPr lang="ru-RU"/>
        </a:p>
      </dgm:t>
    </dgm:pt>
    <dgm:pt modelId="{FB792E55-898A-4E86-8DBC-0BC8C553E1B5}" type="sibTrans" cxnId="{6D76AD63-63ED-4512-8D0C-F4B628EB3CB0}">
      <dgm:prSet/>
      <dgm:spPr/>
      <dgm:t>
        <a:bodyPr/>
        <a:lstStyle/>
        <a:p>
          <a:endParaRPr lang="ru-RU"/>
        </a:p>
      </dgm:t>
    </dgm:pt>
    <dgm:pt modelId="{25FE62F4-0163-4525-AFDA-A0C19224A63D}" type="asst">
      <dgm:prSet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РОСТ И ОБНОВЛЕНИЕ </a:t>
          </a:r>
        </a:p>
        <a:p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ТКАНЕЙ</a:t>
          </a:r>
        </a:p>
      </dgm:t>
    </dgm:pt>
    <dgm:pt modelId="{E90EE5F2-9366-4506-B76E-2B0908CF4C3E}" type="parTrans" cxnId="{400E592C-0009-451C-B707-DBCDCB9DE77B}">
      <dgm:prSet/>
      <dgm:spPr/>
      <dgm:t>
        <a:bodyPr/>
        <a:lstStyle/>
        <a:p>
          <a:endParaRPr lang="ru-RU"/>
        </a:p>
      </dgm:t>
    </dgm:pt>
    <dgm:pt modelId="{4908895B-DFB2-47FA-A888-C50D844638CB}" type="sibTrans" cxnId="{400E592C-0009-451C-B707-DBCDCB9DE77B}">
      <dgm:prSet/>
      <dgm:spPr/>
      <dgm:t>
        <a:bodyPr/>
        <a:lstStyle/>
        <a:p>
          <a:endParaRPr lang="ru-RU"/>
        </a:p>
      </dgm:t>
    </dgm:pt>
    <dgm:pt modelId="{8A0AADC1-62CA-449D-B335-2EF395739B9D}" type="pres">
      <dgm:prSet presAssocID="{A33944E3-9487-4215-9879-5D11FEAA8DA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06DD6B3-061E-46FE-ADC2-700D3435145F}" type="pres">
      <dgm:prSet presAssocID="{BAD28673-F942-4D0B-9915-21652B4ED00C}" presName="hierRoot1" presStyleCnt="0">
        <dgm:presLayoutVars>
          <dgm:hierBranch val="init"/>
        </dgm:presLayoutVars>
      </dgm:prSet>
      <dgm:spPr/>
    </dgm:pt>
    <dgm:pt modelId="{EF3417F0-9ECD-410E-827B-C05BE6059B77}" type="pres">
      <dgm:prSet presAssocID="{BAD28673-F942-4D0B-9915-21652B4ED00C}" presName="rootComposite1" presStyleCnt="0"/>
      <dgm:spPr/>
    </dgm:pt>
    <dgm:pt modelId="{FF9E7280-6299-4DF7-885D-518DBA63B30B}" type="pres">
      <dgm:prSet presAssocID="{BAD28673-F942-4D0B-9915-21652B4ED00C}" presName="rootText1" presStyleLbl="node0" presStyleIdx="0" presStyleCnt="5" custScaleX="240650" custScaleY="280565" custLinFactNeighborX="2004">
        <dgm:presLayoutVars>
          <dgm:chPref val="3"/>
        </dgm:presLayoutVars>
      </dgm:prSet>
      <dgm:spPr/>
    </dgm:pt>
    <dgm:pt modelId="{8991956C-582E-4A7D-B44D-73DAB2510D86}" type="pres">
      <dgm:prSet presAssocID="{BAD28673-F942-4D0B-9915-21652B4ED00C}" presName="rootConnector1" presStyleLbl="node1" presStyleIdx="0" presStyleCnt="0"/>
      <dgm:spPr/>
    </dgm:pt>
    <dgm:pt modelId="{B04C4BBB-1D16-4197-AEBC-890B538E876C}" type="pres">
      <dgm:prSet presAssocID="{BAD28673-F942-4D0B-9915-21652B4ED00C}" presName="hierChild2" presStyleCnt="0"/>
      <dgm:spPr/>
    </dgm:pt>
    <dgm:pt modelId="{7FAA408E-862B-446D-9481-BCDEA9B1ADBA}" type="pres">
      <dgm:prSet presAssocID="{BAD28673-F942-4D0B-9915-21652B4ED00C}" presName="hierChild3" presStyleCnt="0"/>
      <dgm:spPr/>
    </dgm:pt>
    <dgm:pt modelId="{B7B78C5E-DC48-44DE-8DA9-3FEAC4F1737A}" type="pres">
      <dgm:prSet presAssocID="{DFAACD11-D554-401C-B1A7-33760C9DD875}" presName="hierRoot1" presStyleCnt="0">
        <dgm:presLayoutVars>
          <dgm:hierBranch val="init"/>
        </dgm:presLayoutVars>
      </dgm:prSet>
      <dgm:spPr/>
    </dgm:pt>
    <dgm:pt modelId="{6F01416B-5E0C-4C06-983F-CC8ACAE11174}" type="pres">
      <dgm:prSet presAssocID="{DFAACD11-D554-401C-B1A7-33760C9DD875}" presName="rootComposite1" presStyleCnt="0"/>
      <dgm:spPr/>
    </dgm:pt>
    <dgm:pt modelId="{502B44E3-79B3-4549-ABF3-68ADED65F629}" type="pres">
      <dgm:prSet presAssocID="{DFAACD11-D554-401C-B1A7-33760C9DD875}" presName="rootText1" presStyleLbl="node0" presStyleIdx="1" presStyleCnt="5" custScaleX="240650" custScaleY="280565" custLinFactNeighborX="2004">
        <dgm:presLayoutVars>
          <dgm:chPref val="3"/>
        </dgm:presLayoutVars>
      </dgm:prSet>
      <dgm:spPr/>
    </dgm:pt>
    <dgm:pt modelId="{98F7550E-D6F7-49C3-81AE-BCE45AB20430}" type="pres">
      <dgm:prSet presAssocID="{DFAACD11-D554-401C-B1A7-33760C9DD875}" presName="rootConnector1" presStyleLbl="node1" presStyleIdx="0" presStyleCnt="0"/>
      <dgm:spPr/>
    </dgm:pt>
    <dgm:pt modelId="{20A6A6BD-AC92-457C-9E84-67A2BD7B9D7D}" type="pres">
      <dgm:prSet presAssocID="{DFAACD11-D554-401C-B1A7-33760C9DD875}" presName="hierChild2" presStyleCnt="0"/>
      <dgm:spPr/>
    </dgm:pt>
    <dgm:pt modelId="{59B1421C-A5F7-43B2-863C-83B49F0EDC02}" type="pres">
      <dgm:prSet presAssocID="{DFAACD11-D554-401C-B1A7-33760C9DD875}" presName="hierChild3" presStyleCnt="0"/>
      <dgm:spPr/>
    </dgm:pt>
    <dgm:pt modelId="{3C31C0C3-38D2-45DC-9951-432ABBCEAFC2}" type="pres">
      <dgm:prSet presAssocID="{2C3CF480-E9E9-4009-8035-31CB01A16ADD}" presName="hierRoot1" presStyleCnt="0">
        <dgm:presLayoutVars>
          <dgm:hierBranch val="init"/>
        </dgm:presLayoutVars>
      </dgm:prSet>
      <dgm:spPr/>
    </dgm:pt>
    <dgm:pt modelId="{F46CA90D-9667-473F-8CFF-CF899FB6F25E}" type="pres">
      <dgm:prSet presAssocID="{2C3CF480-E9E9-4009-8035-31CB01A16ADD}" presName="rootComposite1" presStyleCnt="0"/>
      <dgm:spPr/>
    </dgm:pt>
    <dgm:pt modelId="{50BA8AC8-6166-47BE-AE84-162D814D36FE}" type="pres">
      <dgm:prSet presAssocID="{2C3CF480-E9E9-4009-8035-31CB01A16ADD}" presName="rootText1" presStyleLbl="node0" presStyleIdx="2" presStyleCnt="5" custScaleX="240650" custScaleY="280565" custLinFactNeighborX="2004">
        <dgm:presLayoutVars>
          <dgm:chPref val="3"/>
        </dgm:presLayoutVars>
      </dgm:prSet>
      <dgm:spPr/>
    </dgm:pt>
    <dgm:pt modelId="{9FE59DB3-9D52-4F34-9CE8-D12D20A4ED29}" type="pres">
      <dgm:prSet presAssocID="{2C3CF480-E9E9-4009-8035-31CB01A16ADD}" presName="rootConnector1" presStyleLbl="node1" presStyleIdx="0" presStyleCnt="0"/>
      <dgm:spPr/>
    </dgm:pt>
    <dgm:pt modelId="{8DE7483C-9541-4F55-9F29-512B71E1AB30}" type="pres">
      <dgm:prSet presAssocID="{2C3CF480-E9E9-4009-8035-31CB01A16ADD}" presName="hierChild2" presStyleCnt="0"/>
      <dgm:spPr/>
    </dgm:pt>
    <dgm:pt modelId="{C81ADE86-68E6-4C2D-9610-F856D112AF65}" type="pres">
      <dgm:prSet presAssocID="{CE928FF7-0B52-4D4C-9F72-E2CB15F2D16A}" presName="Name64" presStyleLbl="parChTrans1D2" presStyleIdx="0" presStyleCnt="4"/>
      <dgm:spPr/>
    </dgm:pt>
    <dgm:pt modelId="{6ACE5E4C-0732-48A6-BCF3-043198596343}" type="pres">
      <dgm:prSet presAssocID="{98867B1B-C29C-4980-8F70-8D9349B1651D}" presName="hierRoot2" presStyleCnt="0">
        <dgm:presLayoutVars>
          <dgm:hierBranch val="init"/>
        </dgm:presLayoutVars>
      </dgm:prSet>
      <dgm:spPr/>
    </dgm:pt>
    <dgm:pt modelId="{767ABD1B-B12C-4328-BFE7-FD2D11326E60}" type="pres">
      <dgm:prSet presAssocID="{98867B1B-C29C-4980-8F70-8D9349B1651D}" presName="rootComposite" presStyleCnt="0"/>
      <dgm:spPr/>
    </dgm:pt>
    <dgm:pt modelId="{72EB944E-388A-47F5-B344-C81A274EBE59}" type="pres">
      <dgm:prSet presAssocID="{98867B1B-C29C-4980-8F70-8D9349B1651D}" presName="rootText" presStyleLbl="node2" presStyleIdx="0" presStyleCnt="1" custScaleX="225030" custScaleY="209934" custLinFactNeighborX="-12962" custLinFactNeighborY="-776">
        <dgm:presLayoutVars>
          <dgm:chPref val="3"/>
        </dgm:presLayoutVars>
      </dgm:prSet>
      <dgm:spPr/>
    </dgm:pt>
    <dgm:pt modelId="{92902751-472B-4B1B-8C18-4E0C9EC761DF}" type="pres">
      <dgm:prSet presAssocID="{98867B1B-C29C-4980-8F70-8D9349B1651D}" presName="rootConnector" presStyleLbl="node2" presStyleIdx="0" presStyleCnt="1"/>
      <dgm:spPr/>
    </dgm:pt>
    <dgm:pt modelId="{9E74A7FE-4AC2-4458-9A8C-2F45BA32FAA9}" type="pres">
      <dgm:prSet presAssocID="{98867B1B-C29C-4980-8F70-8D9349B1651D}" presName="hierChild4" presStyleCnt="0"/>
      <dgm:spPr/>
    </dgm:pt>
    <dgm:pt modelId="{2CF3F797-BAC5-4279-ADA4-2F0D6A5A9FF5}" type="pres">
      <dgm:prSet presAssocID="{98867B1B-C29C-4980-8F70-8D9349B1651D}" presName="hierChild5" presStyleCnt="0"/>
      <dgm:spPr/>
    </dgm:pt>
    <dgm:pt modelId="{22F56050-98DD-4FC4-BBFB-25D8B0FF1157}" type="pres">
      <dgm:prSet presAssocID="{2C3CF480-E9E9-4009-8035-31CB01A16ADD}" presName="hierChild3" presStyleCnt="0"/>
      <dgm:spPr/>
    </dgm:pt>
    <dgm:pt modelId="{1FE6C129-9A4D-41EA-B28C-FC3892BC0BEB}" type="pres">
      <dgm:prSet presAssocID="{E90EE5F2-9366-4506-B76E-2B0908CF4C3E}" presName="Name115" presStyleLbl="parChTrans1D2" presStyleIdx="1" presStyleCnt="4"/>
      <dgm:spPr/>
    </dgm:pt>
    <dgm:pt modelId="{7EAE0CDD-6D78-4D8E-BEB2-D24CEF749F2D}" type="pres">
      <dgm:prSet presAssocID="{25FE62F4-0163-4525-AFDA-A0C19224A63D}" presName="hierRoot3" presStyleCnt="0">
        <dgm:presLayoutVars>
          <dgm:hierBranch val="init"/>
        </dgm:presLayoutVars>
      </dgm:prSet>
      <dgm:spPr/>
    </dgm:pt>
    <dgm:pt modelId="{5C74A04A-FB05-4651-B350-F422F6BF4D85}" type="pres">
      <dgm:prSet presAssocID="{25FE62F4-0163-4525-AFDA-A0C19224A63D}" presName="rootComposite3" presStyleCnt="0"/>
      <dgm:spPr/>
    </dgm:pt>
    <dgm:pt modelId="{E8A5BDF9-5FBB-488C-A026-BE2B4A72C482}" type="pres">
      <dgm:prSet presAssocID="{25FE62F4-0163-4525-AFDA-A0C19224A63D}" presName="rootText3" presStyleLbl="asst1" presStyleIdx="0" presStyleCnt="3" custScaleX="200141" custScaleY="345150" custLinFactX="14467" custLinFactY="93067" custLinFactNeighborX="100000" custLinFactNeighborY="100000">
        <dgm:presLayoutVars>
          <dgm:chPref val="3"/>
        </dgm:presLayoutVars>
      </dgm:prSet>
      <dgm:spPr/>
    </dgm:pt>
    <dgm:pt modelId="{B5677208-3E93-44B8-A335-EF14D045D378}" type="pres">
      <dgm:prSet presAssocID="{25FE62F4-0163-4525-AFDA-A0C19224A63D}" presName="rootConnector3" presStyleLbl="asst1" presStyleIdx="0" presStyleCnt="3"/>
      <dgm:spPr/>
    </dgm:pt>
    <dgm:pt modelId="{5692586F-D9CC-4385-AA98-291D4F760B61}" type="pres">
      <dgm:prSet presAssocID="{25FE62F4-0163-4525-AFDA-A0C19224A63D}" presName="hierChild6" presStyleCnt="0"/>
      <dgm:spPr/>
    </dgm:pt>
    <dgm:pt modelId="{75C6649B-EFBD-4220-98BF-299BF46FB6F9}" type="pres">
      <dgm:prSet presAssocID="{25FE62F4-0163-4525-AFDA-A0C19224A63D}" presName="hierChild7" presStyleCnt="0"/>
      <dgm:spPr/>
    </dgm:pt>
    <dgm:pt modelId="{297B4DCE-0916-4B70-857A-5EAE4D2ED35A}" type="pres">
      <dgm:prSet presAssocID="{FA36F8EF-22BC-4F77-8A4D-B04A18FCACD1}" presName="Name115" presStyleLbl="parChTrans1D2" presStyleIdx="2" presStyleCnt="4"/>
      <dgm:spPr/>
    </dgm:pt>
    <dgm:pt modelId="{93F8AD9E-FCD0-41DB-925C-DAEE39D3CC69}" type="pres">
      <dgm:prSet presAssocID="{1E3EA34E-026A-4412-AE90-9D3EB4F44B59}" presName="hierRoot3" presStyleCnt="0">
        <dgm:presLayoutVars>
          <dgm:hierBranch val="init"/>
        </dgm:presLayoutVars>
      </dgm:prSet>
      <dgm:spPr/>
    </dgm:pt>
    <dgm:pt modelId="{01C44B48-3F57-4A2C-9E8E-782C747CF266}" type="pres">
      <dgm:prSet presAssocID="{1E3EA34E-026A-4412-AE90-9D3EB4F44B59}" presName="rootComposite3" presStyleCnt="0"/>
      <dgm:spPr/>
    </dgm:pt>
    <dgm:pt modelId="{2C4D99BE-0812-44F5-8A2D-5737CAF4EE97}" type="pres">
      <dgm:prSet presAssocID="{1E3EA34E-026A-4412-AE90-9D3EB4F44B59}" presName="rootText3" presStyleLbl="asst1" presStyleIdx="1" presStyleCnt="3" custScaleX="203424" custScaleY="308222" custLinFactX="19490" custLinFactY="100000" custLinFactNeighborX="100000" custLinFactNeighborY="145109">
        <dgm:presLayoutVars>
          <dgm:chPref val="3"/>
        </dgm:presLayoutVars>
      </dgm:prSet>
      <dgm:spPr/>
    </dgm:pt>
    <dgm:pt modelId="{2F08B7FE-159E-46FC-A84B-53E6E45F5D9F}" type="pres">
      <dgm:prSet presAssocID="{1E3EA34E-026A-4412-AE90-9D3EB4F44B59}" presName="rootConnector3" presStyleLbl="asst1" presStyleIdx="1" presStyleCnt="3"/>
      <dgm:spPr/>
    </dgm:pt>
    <dgm:pt modelId="{BB7F2D3A-BDD3-4DCA-B25C-4CF89D8D7A32}" type="pres">
      <dgm:prSet presAssocID="{1E3EA34E-026A-4412-AE90-9D3EB4F44B59}" presName="hierChild6" presStyleCnt="0"/>
      <dgm:spPr/>
    </dgm:pt>
    <dgm:pt modelId="{1D6A8883-15C2-44BF-ACDB-4BFB2CA5DD98}" type="pres">
      <dgm:prSet presAssocID="{1E3EA34E-026A-4412-AE90-9D3EB4F44B59}" presName="hierChild7" presStyleCnt="0"/>
      <dgm:spPr/>
    </dgm:pt>
    <dgm:pt modelId="{B00AFA2F-B3CD-498B-9978-A452D0049F40}" type="pres">
      <dgm:prSet presAssocID="{79C17C5D-F50A-4B58-B036-7367C33D318B}" presName="Name115" presStyleLbl="parChTrans1D2" presStyleIdx="3" presStyleCnt="4"/>
      <dgm:spPr/>
    </dgm:pt>
    <dgm:pt modelId="{B19F9A71-0226-42BF-9DB1-CB0F5879EFC1}" type="pres">
      <dgm:prSet presAssocID="{954DB65B-199E-4808-AFF8-8D756AE126C5}" presName="hierRoot3" presStyleCnt="0">
        <dgm:presLayoutVars>
          <dgm:hierBranch val="init"/>
        </dgm:presLayoutVars>
      </dgm:prSet>
      <dgm:spPr/>
    </dgm:pt>
    <dgm:pt modelId="{B29A99DA-8621-4211-8AD2-53339B714D23}" type="pres">
      <dgm:prSet presAssocID="{954DB65B-199E-4808-AFF8-8D756AE126C5}" presName="rootComposite3" presStyleCnt="0"/>
      <dgm:spPr/>
    </dgm:pt>
    <dgm:pt modelId="{D41D3CAC-3888-46BB-8DBD-3136FF9DC94B}" type="pres">
      <dgm:prSet presAssocID="{954DB65B-199E-4808-AFF8-8D756AE126C5}" presName="rootText3" presStyleLbl="asst1" presStyleIdx="2" presStyleCnt="3" custScaleX="216430" custScaleY="320828" custLinFactX="-3324" custLinFactY="-100000" custLinFactNeighborX="-100000" custLinFactNeighborY="-161711">
        <dgm:presLayoutVars>
          <dgm:chPref val="3"/>
        </dgm:presLayoutVars>
      </dgm:prSet>
      <dgm:spPr/>
    </dgm:pt>
    <dgm:pt modelId="{D8CCD84C-E324-46D9-AF09-6C072C52A3CA}" type="pres">
      <dgm:prSet presAssocID="{954DB65B-199E-4808-AFF8-8D756AE126C5}" presName="rootConnector3" presStyleLbl="asst1" presStyleIdx="2" presStyleCnt="3"/>
      <dgm:spPr/>
    </dgm:pt>
    <dgm:pt modelId="{A1D569E7-B986-4ED0-8DA3-0F215EA6BDF9}" type="pres">
      <dgm:prSet presAssocID="{954DB65B-199E-4808-AFF8-8D756AE126C5}" presName="hierChild6" presStyleCnt="0"/>
      <dgm:spPr/>
    </dgm:pt>
    <dgm:pt modelId="{39FE0102-5BC8-4597-A311-071EEC5B359A}" type="pres">
      <dgm:prSet presAssocID="{954DB65B-199E-4808-AFF8-8D756AE126C5}" presName="hierChild7" presStyleCnt="0"/>
      <dgm:spPr/>
    </dgm:pt>
    <dgm:pt modelId="{719A9527-7CCA-45A4-A8A5-F84A1C17C7E9}" type="pres">
      <dgm:prSet presAssocID="{146FD3BD-241A-48CC-94BD-044ABBCEF547}" presName="hierRoot1" presStyleCnt="0">
        <dgm:presLayoutVars>
          <dgm:hierBranch val="init"/>
        </dgm:presLayoutVars>
      </dgm:prSet>
      <dgm:spPr/>
    </dgm:pt>
    <dgm:pt modelId="{CF7F1E2B-638D-4FBE-A0A2-B5C87C9591AC}" type="pres">
      <dgm:prSet presAssocID="{146FD3BD-241A-48CC-94BD-044ABBCEF547}" presName="rootComposite1" presStyleCnt="0"/>
      <dgm:spPr/>
    </dgm:pt>
    <dgm:pt modelId="{7492D249-0CAE-4CD6-AF37-B87021EEAF9A}" type="pres">
      <dgm:prSet presAssocID="{146FD3BD-241A-48CC-94BD-044ABBCEF547}" presName="rootText1" presStyleLbl="node0" presStyleIdx="3" presStyleCnt="5" custScaleX="240650" custScaleY="280565">
        <dgm:presLayoutVars>
          <dgm:chPref val="3"/>
        </dgm:presLayoutVars>
      </dgm:prSet>
      <dgm:spPr/>
    </dgm:pt>
    <dgm:pt modelId="{8A3FECE4-507D-4BD7-BF92-6997D0B1E307}" type="pres">
      <dgm:prSet presAssocID="{146FD3BD-241A-48CC-94BD-044ABBCEF547}" presName="rootConnector1" presStyleLbl="node1" presStyleIdx="0" presStyleCnt="0"/>
      <dgm:spPr/>
    </dgm:pt>
    <dgm:pt modelId="{82D1B3E6-79DA-435C-97A8-2F7564897AA2}" type="pres">
      <dgm:prSet presAssocID="{146FD3BD-241A-48CC-94BD-044ABBCEF547}" presName="hierChild2" presStyleCnt="0"/>
      <dgm:spPr/>
    </dgm:pt>
    <dgm:pt modelId="{947CE752-0F56-4DDC-A28A-7483B7F3E86A}" type="pres">
      <dgm:prSet presAssocID="{146FD3BD-241A-48CC-94BD-044ABBCEF547}" presName="hierChild3" presStyleCnt="0"/>
      <dgm:spPr/>
    </dgm:pt>
    <dgm:pt modelId="{936A0EDD-0010-4EDF-A6EB-FCD74428BBF0}" type="pres">
      <dgm:prSet presAssocID="{6C5EEECE-D6AF-435A-AAE8-C0CCC1938CFE}" presName="hierRoot1" presStyleCnt="0">
        <dgm:presLayoutVars>
          <dgm:hierBranch val="init"/>
        </dgm:presLayoutVars>
      </dgm:prSet>
      <dgm:spPr/>
    </dgm:pt>
    <dgm:pt modelId="{11CE3F4A-5FB9-4ED3-A96C-C1A705D2A856}" type="pres">
      <dgm:prSet presAssocID="{6C5EEECE-D6AF-435A-AAE8-C0CCC1938CFE}" presName="rootComposite1" presStyleCnt="0"/>
      <dgm:spPr/>
    </dgm:pt>
    <dgm:pt modelId="{B2EAD348-AE86-4CA6-BB3E-CDDAED310CFF}" type="pres">
      <dgm:prSet presAssocID="{6C5EEECE-D6AF-435A-AAE8-C0CCC1938CFE}" presName="rootText1" presStyleLbl="node0" presStyleIdx="4" presStyleCnt="5" custScaleX="240650" custScaleY="280565">
        <dgm:presLayoutVars>
          <dgm:chPref val="3"/>
        </dgm:presLayoutVars>
      </dgm:prSet>
      <dgm:spPr/>
    </dgm:pt>
    <dgm:pt modelId="{DFC9B6B4-10E3-4651-926A-EB0C32D5DC01}" type="pres">
      <dgm:prSet presAssocID="{6C5EEECE-D6AF-435A-AAE8-C0CCC1938CFE}" presName="rootConnector1" presStyleLbl="node1" presStyleIdx="0" presStyleCnt="0"/>
      <dgm:spPr/>
    </dgm:pt>
    <dgm:pt modelId="{76B86F90-5DE9-4106-818C-D072B7C59A3A}" type="pres">
      <dgm:prSet presAssocID="{6C5EEECE-D6AF-435A-AAE8-C0CCC1938CFE}" presName="hierChild2" presStyleCnt="0"/>
      <dgm:spPr/>
    </dgm:pt>
    <dgm:pt modelId="{0A5209FC-C97D-4678-A010-843D7EC4D613}" type="pres">
      <dgm:prSet presAssocID="{6C5EEECE-D6AF-435A-AAE8-C0CCC1938CFE}" presName="hierChild3" presStyleCnt="0"/>
      <dgm:spPr/>
    </dgm:pt>
  </dgm:ptLst>
  <dgm:cxnLst>
    <dgm:cxn modelId="{57B2540D-B4C8-4533-A5D4-DC0C9FB610C7}" type="presOf" srcId="{BAD28673-F942-4D0B-9915-21652B4ED00C}" destId="{FF9E7280-6299-4DF7-885D-518DBA63B30B}" srcOrd="0" destOrd="0" presId="urn:microsoft.com/office/officeart/2009/3/layout/HorizontalOrganizationChart"/>
    <dgm:cxn modelId="{434C790F-8198-4299-BC1F-0656A41626F2}" type="presOf" srcId="{CE928FF7-0B52-4D4C-9F72-E2CB15F2D16A}" destId="{C81ADE86-68E6-4C2D-9610-F856D112AF65}" srcOrd="0" destOrd="0" presId="urn:microsoft.com/office/officeart/2009/3/layout/HorizontalOrganizationChart"/>
    <dgm:cxn modelId="{37FE8216-B74A-4BF4-B926-C32C4B4B9100}" type="presOf" srcId="{BAD28673-F942-4D0B-9915-21652B4ED00C}" destId="{8991956C-582E-4A7D-B44D-73DAB2510D86}" srcOrd="1" destOrd="0" presId="urn:microsoft.com/office/officeart/2009/3/layout/HorizontalOrganizationChart"/>
    <dgm:cxn modelId="{08D8061A-9D81-4CCB-8ED3-1C3973CC28F1}" type="presOf" srcId="{98867B1B-C29C-4980-8F70-8D9349B1651D}" destId="{72EB944E-388A-47F5-B344-C81A274EBE59}" srcOrd="0" destOrd="0" presId="urn:microsoft.com/office/officeart/2009/3/layout/HorizontalOrganizationChart"/>
    <dgm:cxn modelId="{60025825-02A9-405D-8F35-4DF07D489668}" type="presOf" srcId="{2C3CF480-E9E9-4009-8035-31CB01A16ADD}" destId="{9FE59DB3-9D52-4F34-9CE8-D12D20A4ED29}" srcOrd="1" destOrd="0" presId="urn:microsoft.com/office/officeart/2009/3/layout/HorizontalOrganizationChart"/>
    <dgm:cxn modelId="{400E592C-0009-451C-B707-DBCDCB9DE77B}" srcId="{2C3CF480-E9E9-4009-8035-31CB01A16ADD}" destId="{25FE62F4-0163-4525-AFDA-A0C19224A63D}" srcOrd="0" destOrd="0" parTransId="{E90EE5F2-9366-4506-B76E-2B0908CF4C3E}" sibTransId="{4908895B-DFB2-47FA-A888-C50D844638CB}"/>
    <dgm:cxn modelId="{5E17F62F-10EF-4449-A0CF-DDB77B00DF94}" srcId="{A33944E3-9487-4215-9879-5D11FEAA8DAA}" destId="{DFAACD11-D554-401C-B1A7-33760C9DD875}" srcOrd="1" destOrd="0" parTransId="{E5A3329F-9F00-4DBA-80CD-247901960896}" sibTransId="{19722147-FCD4-4E0E-89AC-80EEFCAAC746}"/>
    <dgm:cxn modelId="{9C5CD140-1CB0-46B1-A87A-CF3772F4DBF5}" type="presOf" srcId="{2C3CF480-E9E9-4009-8035-31CB01A16ADD}" destId="{50BA8AC8-6166-47BE-AE84-162D814D36FE}" srcOrd="0" destOrd="0" presId="urn:microsoft.com/office/officeart/2009/3/layout/HorizontalOrganizationChart"/>
    <dgm:cxn modelId="{A2CFE860-57A0-42CE-8BA5-A3BEF627FDCB}" type="presOf" srcId="{146FD3BD-241A-48CC-94BD-044ABBCEF547}" destId="{8A3FECE4-507D-4BD7-BF92-6997D0B1E307}" srcOrd="1" destOrd="0" presId="urn:microsoft.com/office/officeart/2009/3/layout/HorizontalOrganizationChart"/>
    <dgm:cxn modelId="{6D76AD63-63ED-4512-8D0C-F4B628EB3CB0}" srcId="{A33944E3-9487-4215-9879-5D11FEAA8DAA}" destId="{6C5EEECE-D6AF-435A-AAE8-C0CCC1938CFE}" srcOrd="4" destOrd="0" parTransId="{7B3D6AA2-32F9-49AB-AADD-66602341CCBF}" sibTransId="{FB792E55-898A-4E86-8DBC-0BC8C553E1B5}"/>
    <dgm:cxn modelId="{3214CE4A-230B-4C30-82BB-959846CE0EED}" type="presOf" srcId="{1E3EA34E-026A-4412-AE90-9D3EB4F44B59}" destId="{2F08B7FE-159E-46FC-A84B-53E6E45F5D9F}" srcOrd="1" destOrd="0" presId="urn:microsoft.com/office/officeart/2009/3/layout/HorizontalOrganizationChart"/>
    <dgm:cxn modelId="{11139C6E-D23B-4737-81E5-C94BD52D131C}" type="presOf" srcId="{A33944E3-9487-4215-9879-5D11FEAA8DAA}" destId="{8A0AADC1-62CA-449D-B335-2EF395739B9D}" srcOrd="0" destOrd="0" presId="urn:microsoft.com/office/officeart/2009/3/layout/HorizontalOrganizationChart"/>
    <dgm:cxn modelId="{E27B9D73-9808-4ECB-A35F-35910E859DE4}" type="presOf" srcId="{1E3EA34E-026A-4412-AE90-9D3EB4F44B59}" destId="{2C4D99BE-0812-44F5-8A2D-5737CAF4EE97}" srcOrd="0" destOrd="0" presId="urn:microsoft.com/office/officeart/2009/3/layout/HorizontalOrganizationChart"/>
    <dgm:cxn modelId="{7C976B78-4FCF-47A5-91DB-692C97A2C415}" srcId="{2C3CF480-E9E9-4009-8035-31CB01A16ADD}" destId="{1E3EA34E-026A-4412-AE90-9D3EB4F44B59}" srcOrd="1" destOrd="0" parTransId="{FA36F8EF-22BC-4F77-8A4D-B04A18FCACD1}" sibTransId="{D861399D-82C2-4B22-960B-7C243C7DE1C3}"/>
    <dgm:cxn modelId="{6563B984-FD20-46DF-902A-2F5D85656EDA}" type="presOf" srcId="{146FD3BD-241A-48CC-94BD-044ABBCEF547}" destId="{7492D249-0CAE-4CD6-AF37-B87021EEAF9A}" srcOrd="0" destOrd="0" presId="urn:microsoft.com/office/officeart/2009/3/layout/HorizontalOrganizationChart"/>
    <dgm:cxn modelId="{F0BFDB8D-1E81-49EC-A85D-7B2E13A42C78}" type="presOf" srcId="{98867B1B-C29C-4980-8F70-8D9349B1651D}" destId="{92902751-472B-4B1B-8C18-4E0C9EC761DF}" srcOrd="1" destOrd="0" presId="urn:microsoft.com/office/officeart/2009/3/layout/HorizontalOrganizationChart"/>
    <dgm:cxn modelId="{22BE3494-41C3-40DE-90D5-875BA3DB6538}" srcId="{A33944E3-9487-4215-9879-5D11FEAA8DAA}" destId="{BAD28673-F942-4D0B-9915-21652B4ED00C}" srcOrd="0" destOrd="0" parTransId="{2582F9B6-F631-434F-8948-622BC3BD594A}" sibTransId="{EC65EB9A-B3B8-4745-A423-FA098D67C296}"/>
    <dgm:cxn modelId="{3B31F39B-4A36-4DBA-B122-48E1BF803722}" srcId="{A33944E3-9487-4215-9879-5D11FEAA8DAA}" destId="{2C3CF480-E9E9-4009-8035-31CB01A16ADD}" srcOrd="2" destOrd="0" parTransId="{B67E7913-E78C-4D91-ACD7-D4C21E019D00}" sibTransId="{1EDF4679-CACF-4AFA-BF23-3E10D97F8B40}"/>
    <dgm:cxn modelId="{85C3CB9D-3420-46CF-9C69-F65605DC5F49}" type="presOf" srcId="{25FE62F4-0163-4525-AFDA-A0C19224A63D}" destId="{E8A5BDF9-5FBB-488C-A026-BE2B4A72C482}" srcOrd="0" destOrd="0" presId="urn:microsoft.com/office/officeart/2009/3/layout/HorizontalOrganizationChart"/>
    <dgm:cxn modelId="{4A79E3A3-3951-4608-8C1B-0A32AF6916A7}" type="presOf" srcId="{25FE62F4-0163-4525-AFDA-A0C19224A63D}" destId="{B5677208-3E93-44B8-A335-EF14D045D378}" srcOrd="1" destOrd="0" presId="urn:microsoft.com/office/officeart/2009/3/layout/HorizontalOrganizationChart"/>
    <dgm:cxn modelId="{4CA7D5B5-9585-48E3-A5A5-66910FABE2DE}" srcId="{2C3CF480-E9E9-4009-8035-31CB01A16ADD}" destId="{98867B1B-C29C-4980-8F70-8D9349B1651D}" srcOrd="3" destOrd="0" parTransId="{CE928FF7-0B52-4D4C-9F72-E2CB15F2D16A}" sibTransId="{8635FD2D-7C38-4695-B123-79A881BED8C2}"/>
    <dgm:cxn modelId="{C57C26B6-32F6-4D1A-AF96-DE81959FD688}" type="presOf" srcId="{6C5EEECE-D6AF-435A-AAE8-C0CCC1938CFE}" destId="{DFC9B6B4-10E3-4651-926A-EB0C32D5DC01}" srcOrd="1" destOrd="0" presId="urn:microsoft.com/office/officeart/2009/3/layout/HorizontalOrganizationChart"/>
    <dgm:cxn modelId="{124B10B7-CE31-48DF-98F1-663A0D6C7CD9}" srcId="{A33944E3-9487-4215-9879-5D11FEAA8DAA}" destId="{146FD3BD-241A-48CC-94BD-044ABBCEF547}" srcOrd="3" destOrd="0" parTransId="{82F35B6D-4D67-4758-A586-FBAB884C07F0}" sibTransId="{6B8B6D06-086C-4C63-BDF7-8CA50710AC4C}"/>
    <dgm:cxn modelId="{3404E4BB-3DAF-459F-8F5B-8D30F5B7D3CE}" type="presOf" srcId="{79C17C5D-F50A-4B58-B036-7367C33D318B}" destId="{B00AFA2F-B3CD-498B-9978-A452D0049F40}" srcOrd="0" destOrd="0" presId="urn:microsoft.com/office/officeart/2009/3/layout/HorizontalOrganizationChart"/>
    <dgm:cxn modelId="{2D978DC0-00CF-4876-9397-9C11D9B2C16E}" type="presOf" srcId="{6C5EEECE-D6AF-435A-AAE8-C0CCC1938CFE}" destId="{B2EAD348-AE86-4CA6-BB3E-CDDAED310CFF}" srcOrd="0" destOrd="0" presId="urn:microsoft.com/office/officeart/2009/3/layout/HorizontalOrganizationChart"/>
    <dgm:cxn modelId="{E80BA5C7-35E8-4C14-91F0-DF5FB50C767D}" type="presOf" srcId="{DFAACD11-D554-401C-B1A7-33760C9DD875}" destId="{98F7550E-D6F7-49C3-81AE-BCE45AB20430}" srcOrd="1" destOrd="0" presId="urn:microsoft.com/office/officeart/2009/3/layout/HorizontalOrganizationChart"/>
    <dgm:cxn modelId="{07850DD1-2864-4245-84AB-753A00BE887B}" type="presOf" srcId="{FA36F8EF-22BC-4F77-8A4D-B04A18FCACD1}" destId="{297B4DCE-0916-4B70-857A-5EAE4D2ED35A}" srcOrd="0" destOrd="0" presId="urn:microsoft.com/office/officeart/2009/3/layout/HorizontalOrganizationChart"/>
    <dgm:cxn modelId="{D6F408DA-CAB9-4280-8748-46C509FE9521}" srcId="{2C3CF480-E9E9-4009-8035-31CB01A16ADD}" destId="{954DB65B-199E-4808-AFF8-8D756AE126C5}" srcOrd="2" destOrd="0" parTransId="{79C17C5D-F50A-4B58-B036-7367C33D318B}" sibTransId="{32E32D7F-78A6-4A59-BFDE-C39895CFB293}"/>
    <dgm:cxn modelId="{89583ADB-173D-42D0-82FB-525F2B8CD47E}" type="presOf" srcId="{954DB65B-199E-4808-AFF8-8D756AE126C5}" destId="{D8CCD84C-E324-46D9-AF09-6C072C52A3CA}" srcOrd="1" destOrd="0" presId="urn:microsoft.com/office/officeart/2009/3/layout/HorizontalOrganizationChart"/>
    <dgm:cxn modelId="{EAC1ADDB-C7D6-4C65-BEC7-3CE2F1C77E97}" type="presOf" srcId="{DFAACD11-D554-401C-B1A7-33760C9DD875}" destId="{502B44E3-79B3-4549-ABF3-68ADED65F629}" srcOrd="0" destOrd="0" presId="urn:microsoft.com/office/officeart/2009/3/layout/HorizontalOrganizationChart"/>
    <dgm:cxn modelId="{4D78D3E0-47C1-4177-AA5D-6C811F036C55}" type="presOf" srcId="{E90EE5F2-9366-4506-B76E-2B0908CF4C3E}" destId="{1FE6C129-9A4D-41EA-B28C-FC3892BC0BEB}" srcOrd="0" destOrd="0" presId="urn:microsoft.com/office/officeart/2009/3/layout/HorizontalOrganizationChart"/>
    <dgm:cxn modelId="{960BFDE0-84B7-405B-9A7B-6C1C04566D19}" type="presOf" srcId="{954DB65B-199E-4808-AFF8-8D756AE126C5}" destId="{D41D3CAC-3888-46BB-8DBD-3136FF9DC94B}" srcOrd="0" destOrd="0" presId="urn:microsoft.com/office/officeart/2009/3/layout/HorizontalOrganizationChart"/>
    <dgm:cxn modelId="{532D8D31-8819-48D9-8A48-FD17473D825C}" type="presParOf" srcId="{8A0AADC1-62CA-449D-B335-2EF395739B9D}" destId="{E06DD6B3-061E-46FE-ADC2-700D3435145F}" srcOrd="0" destOrd="0" presId="urn:microsoft.com/office/officeart/2009/3/layout/HorizontalOrganizationChart"/>
    <dgm:cxn modelId="{11CF6994-3684-47C6-B936-6B21D3106D82}" type="presParOf" srcId="{E06DD6B3-061E-46FE-ADC2-700D3435145F}" destId="{EF3417F0-9ECD-410E-827B-C05BE6059B77}" srcOrd="0" destOrd="0" presId="urn:microsoft.com/office/officeart/2009/3/layout/HorizontalOrganizationChart"/>
    <dgm:cxn modelId="{FF9D0A1C-6AE9-4990-A1B5-459F9B6F480A}" type="presParOf" srcId="{EF3417F0-9ECD-410E-827B-C05BE6059B77}" destId="{FF9E7280-6299-4DF7-885D-518DBA63B30B}" srcOrd="0" destOrd="0" presId="urn:microsoft.com/office/officeart/2009/3/layout/HorizontalOrganizationChart"/>
    <dgm:cxn modelId="{4B83278E-00EC-466A-ADC8-062E3FDA6278}" type="presParOf" srcId="{EF3417F0-9ECD-410E-827B-C05BE6059B77}" destId="{8991956C-582E-4A7D-B44D-73DAB2510D86}" srcOrd="1" destOrd="0" presId="urn:microsoft.com/office/officeart/2009/3/layout/HorizontalOrganizationChart"/>
    <dgm:cxn modelId="{AF818BBC-26B7-45F7-8427-90C5E88A7DFD}" type="presParOf" srcId="{E06DD6B3-061E-46FE-ADC2-700D3435145F}" destId="{B04C4BBB-1D16-4197-AEBC-890B538E876C}" srcOrd="1" destOrd="0" presId="urn:microsoft.com/office/officeart/2009/3/layout/HorizontalOrganizationChart"/>
    <dgm:cxn modelId="{62D306FA-03DC-47FD-B73E-93846C591A58}" type="presParOf" srcId="{E06DD6B3-061E-46FE-ADC2-700D3435145F}" destId="{7FAA408E-862B-446D-9481-BCDEA9B1ADBA}" srcOrd="2" destOrd="0" presId="urn:microsoft.com/office/officeart/2009/3/layout/HorizontalOrganizationChart"/>
    <dgm:cxn modelId="{B052D13C-A120-4AED-8C27-AEC7F8B568F7}" type="presParOf" srcId="{8A0AADC1-62CA-449D-B335-2EF395739B9D}" destId="{B7B78C5E-DC48-44DE-8DA9-3FEAC4F1737A}" srcOrd="1" destOrd="0" presId="urn:microsoft.com/office/officeart/2009/3/layout/HorizontalOrganizationChart"/>
    <dgm:cxn modelId="{0F395DEC-B66D-4B0D-80D1-1DF5305BD385}" type="presParOf" srcId="{B7B78C5E-DC48-44DE-8DA9-3FEAC4F1737A}" destId="{6F01416B-5E0C-4C06-983F-CC8ACAE11174}" srcOrd="0" destOrd="0" presId="urn:microsoft.com/office/officeart/2009/3/layout/HorizontalOrganizationChart"/>
    <dgm:cxn modelId="{8EB5C59F-AFB6-4FDD-A952-E7F376D39BE7}" type="presParOf" srcId="{6F01416B-5E0C-4C06-983F-CC8ACAE11174}" destId="{502B44E3-79B3-4549-ABF3-68ADED65F629}" srcOrd="0" destOrd="0" presId="urn:microsoft.com/office/officeart/2009/3/layout/HorizontalOrganizationChart"/>
    <dgm:cxn modelId="{B6963317-4766-4459-88FB-ED4513C1F47D}" type="presParOf" srcId="{6F01416B-5E0C-4C06-983F-CC8ACAE11174}" destId="{98F7550E-D6F7-49C3-81AE-BCE45AB20430}" srcOrd="1" destOrd="0" presId="urn:microsoft.com/office/officeart/2009/3/layout/HorizontalOrganizationChart"/>
    <dgm:cxn modelId="{85D2F42A-4C63-4969-AD77-6C405A9D3A0F}" type="presParOf" srcId="{B7B78C5E-DC48-44DE-8DA9-3FEAC4F1737A}" destId="{20A6A6BD-AC92-457C-9E84-67A2BD7B9D7D}" srcOrd="1" destOrd="0" presId="urn:microsoft.com/office/officeart/2009/3/layout/HorizontalOrganizationChart"/>
    <dgm:cxn modelId="{12EBC8F6-4C69-49A0-A3E7-DD1B817DE8DD}" type="presParOf" srcId="{B7B78C5E-DC48-44DE-8DA9-3FEAC4F1737A}" destId="{59B1421C-A5F7-43B2-863C-83B49F0EDC02}" srcOrd="2" destOrd="0" presId="urn:microsoft.com/office/officeart/2009/3/layout/HorizontalOrganizationChart"/>
    <dgm:cxn modelId="{BB7DDA60-769C-493D-819A-68A090E54818}" type="presParOf" srcId="{8A0AADC1-62CA-449D-B335-2EF395739B9D}" destId="{3C31C0C3-38D2-45DC-9951-432ABBCEAFC2}" srcOrd="2" destOrd="0" presId="urn:microsoft.com/office/officeart/2009/3/layout/HorizontalOrganizationChart"/>
    <dgm:cxn modelId="{7E7FDA88-7315-43DF-B3A5-9FB7953439B5}" type="presParOf" srcId="{3C31C0C3-38D2-45DC-9951-432ABBCEAFC2}" destId="{F46CA90D-9667-473F-8CFF-CF899FB6F25E}" srcOrd="0" destOrd="0" presId="urn:microsoft.com/office/officeart/2009/3/layout/HorizontalOrganizationChart"/>
    <dgm:cxn modelId="{34509693-8BC7-4983-A3E9-A6881AF466FD}" type="presParOf" srcId="{F46CA90D-9667-473F-8CFF-CF899FB6F25E}" destId="{50BA8AC8-6166-47BE-AE84-162D814D36FE}" srcOrd="0" destOrd="0" presId="urn:microsoft.com/office/officeart/2009/3/layout/HorizontalOrganizationChart"/>
    <dgm:cxn modelId="{0CD7B227-3BF1-4448-AA49-6F51014E9F53}" type="presParOf" srcId="{F46CA90D-9667-473F-8CFF-CF899FB6F25E}" destId="{9FE59DB3-9D52-4F34-9CE8-D12D20A4ED29}" srcOrd="1" destOrd="0" presId="urn:microsoft.com/office/officeart/2009/3/layout/HorizontalOrganizationChart"/>
    <dgm:cxn modelId="{3CA96E48-70E6-4232-9BA6-E544CCD9F593}" type="presParOf" srcId="{3C31C0C3-38D2-45DC-9951-432ABBCEAFC2}" destId="{8DE7483C-9541-4F55-9F29-512B71E1AB30}" srcOrd="1" destOrd="0" presId="urn:microsoft.com/office/officeart/2009/3/layout/HorizontalOrganizationChart"/>
    <dgm:cxn modelId="{00EBF1F6-1BFE-49F0-A32B-6387FB0CB882}" type="presParOf" srcId="{8DE7483C-9541-4F55-9F29-512B71E1AB30}" destId="{C81ADE86-68E6-4C2D-9610-F856D112AF65}" srcOrd="0" destOrd="0" presId="urn:microsoft.com/office/officeart/2009/3/layout/HorizontalOrganizationChart"/>
    <dgm:cxn modelId="{6A4709CD-B334-4EC9-97B4-FC5E909694D0}" type="presParOf" srcId="{8DE7483C-9541-4F55-9F29-512B71E1AB30}" destId="{6ACE5E4C-0732-48A6-BCF3-043198596343}" srcOrd="1" destOrd="0" presId="urn:microsoft.com/office/officeart/2009/3/layout/HorizontalOrganizationChart"/>
    <dgm:cxn modelId="{1E318A42-3BC5-46B9-99DA-570D2107CE03}" type="presParOf" srcId="{6ACE5E4C-0732-48A6-BCF3-043198596343}" destId="{767ABD1B-B12C-4328-BFE7-FD2D11326E60}" srcOrd="0" destOrd="0" presId="urn:microsoft.com/office/officeart/2009/3/layout/HorizontalOrganizationChart"/>
    <dgm:cxn modelId="{171D5D09-FFF1-424A-AAE6-05AC3837B9F1}" type="presParOf" srcId="{767ABD1B-B12C-4328-BFE7-FD2D11326E60}" destId="{72EB944E-388A-47F5-B344-C81A274EBE59}" srcOrd="0" destOrd="0" presId="urn:microsoft.com/office/officeart/2009/3/layout/HorizontalOrganizationChart"/>
    <dgm:cxn modelId="{CAC080D4-B716-4A3E-BEF2-55C96BD444DC}" type="presParOf" srcId="{767ABD1B-B12C-4328-BFE7-FD2D11326E60}" destId="{92902751-472B-4B1B-8C18-4E0C9EC761DF}" srcOrd="1" destOrd="0" presId="urn:microsoft.com/office/officeart/2009/3/layout/HorizontalOrganizationChart"/>
    <dgm:cxn modelId="{72724127-E4E9-4CD3-9552-21654C91C5E6}" type="presParOf" srcId="{6ACE5E4C-0732-48A6-BCF3-043198596343}" destId="{9E74A7FE-4AC2-4458-9A8C-2F45BA32FAA9}" srcOrd="1" destOrd="0" presId="urn:microsoft.com/office/officeart/2009/3/layout/HorizontalOrganizationChart"/>
    <dgm:cxn modelId="{74FC0CC2-FCF9-4166-B434-868663D130E1}" type="presParOf" srcId="{6ACE5E4C-0732-48A6-BCF3-043198596343}" destId="{2CF3F797-BAC5-4279-ADA4-2F0D6A5A9FF5}" srcOrd="2" destOrd="0" presId="urn:microsoft.com/office/officeart/2009/3/layout/HorizontalOrganizationChart"/>
    <dgm:cxn modelId="{44A2BD56-46BE-4EF8-BC54-FEF28E77E380}" type="presParOf" srcId="{3C31C0C3-38D2-45DC-9951-432ABBCEAFC2}" destId="{22F56050-98DD-4FC4-BBFB-25D8B0FF1157}" srcOrd="2" destOrd="0" presId="urn:microsoft.com/office/officeart/2009/3/layout/HorizontalOrganizationChart"/>
    <dgm:cxn modelId="{D19DB88A-A676-4C76-BA3D-DE7B2514A2C4}" type="presParOf" srcId="{22F56050-98DD-4FC4-BBFB-25D8B0FF1157}" destId="{1FE6C129-9A4D-41EA-B28C-FC3892BC0BEB}" srcOrd="0" destOrd="0" presId="urn:microsoft.com/office/officeart/2009/3/layout/HorizontalOrganizationChart"/>
    <dgm:cxn modelId="{D28787D0-8F75-4FB5-A040-B9CCF22F08E3}" type="presParOf" srcId="{22F56050-98DD-4FC4-BBFB-25D8B0FF1157}" destId="{7EAE0CDD-6D78-4D8E-BEB2-D24CEF749F2D}" srcOrd="1" destOrd="0" presId="urn:microsoft.com/office/officeart/2009/3/layout/HorizontalOrganizationChart"/>
    <dgm:cxn modelId="{F19603B2-3210-4970-A4F8-6B60E040C018}" type="presParOf" srcId="{7EAE0CDD-6D78-4D8E-BEB2-D24CEF749F2D}" destId="{5C74A04A-FB05-4651-B350-F422F6BF4D85}" srcOrd="0" destOrd="0" presId="urn:microsoft.com/office/officeart/2009/3/layout/HorizontalOrganizationChart"/>
    <dgm:cxn modelId="{A703CB5D-F19C-4981-8D00-8B8C46991D3A}" type="presParOf" srcId="{5C74A04A-FB05-4651-B350-F422F6BF4D85}" destId="{E8A5BDF9-5FBB-488C-A026-BE2B4A72C482}" srcOrd="0" destOrd="0" presId="urn:microsoft.com/office/officeart/2009/3/layout/HorizontalOrganizationChart"/>
    <dgm:cxn modelId="{46F864F5-91F4-458B-8C23-6F44B729720C}" type="presParOf" srcId="{5C74A04A-FB05-4651-B350-F422F6BF4D85}" destId="{B5677208-3E93-44B8-A335-EF14D045D378}" srcOrd="1" destOrd="0" presId="urn:microsoft.com/office/officeart/2009/3/layout/HorizontalOrganizationChart"/>
    <dgm:cxn modelId="{2A9031C9-D3A8-4A1C-B79A-D12DFFAED4E7}" type="presParOf" srcId="{7EAE0CDD-6D78-4D8E-BEB2-D24CEF749F2D}" destId="{5692586F-D9CC-4385-AA98-291D4F760B61}" srcOrd="1" destOrd="0" presId="urn:microsoft.com/office/officeart/2009/3/layout/HorizontalOrganizationChart"/>
    <dgm:cxn modelId="{DE0D1268-BD98-4FA3-8811-744A9715699E}" type="presParOf" srcId="{7EAE0CDD-6D78-4D8E-BEB2-D24CEF749F2D}" destId="{75C6649B-EFBD-4220-98BF-299BF46FB6F9}" srcOrd="2" destOrd="0" presId="urn:microsoft.com/office/officeart/2009/3/layout/HorizontalOrganizationChart"/>
    <dgm:cxn modelId="{152C8F39-B0D3-48B3-81CA-B0336F6D2453}" type="presParOf" srcId="{22F56050-98DD-4FC4-BBFB-25D8B0FF1157}" destId="{297B4DCE-0916-4B70-857A-5EAE4D2ED35A}" srcOrd="2" destOrd="0" presId="urn:microsoft.com/office/officeart/2009/3/layout/HorizontalOrganizationChart"/>
    <dgm:cxn modelId="{D030BEBB-96B1-4955-80FC-25BE619CD48D}" type="presParOf" srcId="{22F56050-98DD-4FC4-BBFB-25D8B0FF1157}" destId="{93F8AD9E-FCD0-41DB-925C-DAEE39D3CC69}" srcOrd="3" destOrd="0" presId="urn:microsoft.com/office/officeart/2009/3/layout/HorizontalOrganizationChart"/>
    <dgm:cxn modelId="{2321FB47-2AF2-4CC6-977C-03776D4C2A3F}" type="presParOf" srcId="{93F8AD9E-FCD0-41DB-925C-DAEE39D3CC69}" destId="{01C44B48-3F57-4A2C-9E8E-782C747CF266}" srcOrd="0" destOrd="0" presId="urn:microsoft.com/office/officeart/2009/3/layout/HorizontalOrganizationChart"/>
    <dgm:cxn modelId="{EC6232CA-9C0C-44D9-8426-A5149C57145E}" type="presParOf" srcId="{01C44B48-3F57-4A2C-9E8E-782C747CF266}" destId="{2C4D99BE-0812-44F5-8A2D-5737CAF4EE97}" srcOrd="0" destOrd="0" presId="urn:microsoft.com/office/officeart/2009/3/layout/HorizontalOrganizationChart"/>
    <dgm:cxn modelId="{A316B8BC-CA6E-4D36-977A-FE05A43CC4E1}" type="presParOf" srcId="{01C44B48-3F57-4A2C-9E8E-782C747CF266}" destId="{2F08B7FE-159E-46FC-A84B-53E6E45F5D9F}" srcOrd="1" destOrd="0" presId="urn:microsoft.com/office/officeart/2009/3/layout/HorizontalOrganizationChart"/>
    <dgm:cxn modelId="{6DE0DA1E-3C82-46FC-A8EA-833C8D868309}" type="presParOf" srcId="{93F8AD9E-FCD0-41DB-925C-DAEE39D3CC69}" destId="{BB7F2D3A-BDD3-4DCA-B25C-4CF89D8D7A32}" srcOrd="1" destOrd="0" presId="urn:microsoft.com/office/officeart/2009/3/layout/HorizontalOrganizationChart"/>
    <dgm:cxn modelId="{E05C5C01-1665-499D-B1B7-B98E87E50A0E}" type="presParOf" srcId="{93F8AD9E-FCD0-41DB-925C-DAEE39D3CC69}" destId="{1D6A8883-15C2-44BF-ACDB-4BFB2CA5DD98}" srcOrd="2" destOrd="0" presId="urn:microsoft.com/office/officeart/2009/3/layout/HorizontalOrganizationChart"/>
    <dgm:cxn modelId="{E805D253-235A-4328-BA28-AF801813AB75}" type="presParOf" srcId="{22F56050-98DD-4FC4-BBFB-25D8B0FF1157}" destId="{B00AFA2F-B3CD-498B-9978-A452D0049F40}" srcOrd="4" destOrd="0" presId="urn:microsoft.com/office/officeart/2009/3/layout/HorizontalOrganizationChart"/>
    <dgm:cxn modelId="{9493CCBD-3F1D-4D1F-ACC6-05C3D7B005F0}" type="presParOf" srcId="{22F56050-98DD-4FC4-BBFB-25D8B0FF1157}" destId="{B19F9A71-0226-42BF-9DB1-CB0F5879EFC1}" srcOrd="5" destOrd="0" presId="urn:microsoft.com/office/officeart/2009/3/layout/HorizontalOrganizationChart"/>
    <dgm:cxn modelId="{22A114D6-018C-45BF-BC6A-A537E03F952D}" type="presParOf" srcId="{B19F9A71-0226-42BF-9DB1-CB0F5879EFC1}" destId="{B29A99DA-8621-4211-8AD2-53339B714D23}" srcOrd="0" destOrd="0" presId="urn:microsoft.com/office/officeart/2009/3/layout/HorizontalOrganizationChart"/>
    <dgm:cxn modelId="{EE8716AC-06D4-4A46-B64B-BA3E5FCD3A4F}" type="presParOf" srcId="{B29A99DA-8621-4211-8AD2-53339B714D23}" destId="{D41D3CAC-3888-46BB-8DBD-3136FF9DC94B}" srcOrd="0" destOrd="0" presId="urn:microsoft.com/office/officeart/2009/3/layout/HorizontalOrganizationChart"/>
    <dgm:cxn modelId="{4CE64B42-3872-46FA-97BB-C69C0962DE76}" type="presParOf" srcId="{B29A99DA-8621-4211-8AD2-53339B714D23}" destId="{D8CCD84C-E324-46D9-AF09-6C072C52A3CA}" srcOrd="1" destOrd="0" presId="urn:microsoft.com/office/officeart/2009/3/layout/HorizontalOrganizationChart"/>
    <dgm:cxn modelId="{EC6C8724-B483-417C-8EAD-02EF744479C3}" type="presParOf" srcId="{B19F9A71-0226-42BF-9DB1-CB0F5879EFC1}" destId="{A1D569E7-B986-4ED0-8DA3-0F215EA6BDF9}" srcOrd="1" destOrd="0" presId="urn:microsoft.com/office/officeart/2009/3/layout/HorizontalOrganizationChart"/>
    <dgm:cxn modelId="{8E0F818A-5929-4A05-ACFE-1FCA39DA086D}" type="presParOf" srcId="{B19F9A71-0226-42BF-9DB1-CB0F5879EFC1}" destId="{39FE0102-5BC8-4597-A311-071EEC5B359A}" srcOrd="2" destOrd="0" presId="urn:microsoft.com/office/officeart/2009/3/layout/HorizontalOrganizationChart"/>
    <dgm:cxn modelId="{0C9ADB50-8250-4D51-BF16-13EAC0652D64}" type="presParOf" srcId="{8A0AADC1-62CA-449D-B335-2EF395739B9D}" destId="{719A9527-7CCA-45A4-A8A5-F84A1C17C7E9}" srcOrd="3" destOrd="0" presId="urn:microsoft.com/office/officeart/2009/3/layout/HorizontalOrganizationChart"/>
    <dgm:cxn modelId="{C6255A7F-5C88-4906-A174-4E983077BECA}" type="presParOf" srcId="{719A9527-7CCA-45A4-A8A5-F84A1C17C7E9}" destId="{CF7F1E2B-638D-4FBE-A0A2-B5C87C9591AC}" srcOrd="0" destOrd="0" presId="urn:microsoft.com/office/officeart/2009/3/layout/HorizontalOrganizationChart"/>
    <dgm:cxn modelId="{2536E4D5-ECA1-4B43-AD55-C3CB9F00A141}" type="presParOf" srcId="{CF7F1E2B-638D-4FBE-A0A2-B5C87C9591AC}" destId="{7492D249-0CAE-4CD6-AF37-B87021EEAF9A}" srcOrd="0" destOrd="0" presId="urn:microsoft.com/office/officeart/2009/3/layout/HorizontalOrganizationChart"/>
    <dgm:cxn modelId="{EDFBD101-86E1-49C0-BDBA-71702D492E1E}" type="presParOf" srcId="{CF7F1E2B-638D-4FBE-A0A2-B5C87C9591AC}" destId="{8A3FECE4-507D-4BD7-BF92-6997D0B1E307}" srcOrd="1" destOrd="0" presId="urn:microsoft.com/office/officeart/2009/3/layout/HorizontalOrganizationChart"/>
    <dgm:cxn modelId="{F664DB69-767D-480E-9A93-34BA746A13D9}" type="presParOf" srcId="{719A9527-7CCA-45A4-A8A5-F84A1C17C7E9}" destId="{82D1B3E6-79DA-435C-97A8-2F7564897AA2}" srcOrd="1" destOrd="0" presId="urn:microsoft.com/office/officeart/2009/3/layout/HorizontalOrganizationChart"/>
    <dgm:cxn modelId="{7AE1EAFB-01C7-4CFA-91EF-676D942810E0}" type="presParOf" srcId="{719A9527-7CCA-45A4-A8A5-F84A1C17C7E9}" destId="{947CE752-0F56-4DDC-A28A-7483B7F3E86A}" srcOrd="2" destOrd="0" presId="urn:microsoft.com/office/officeart/2009/3/layout/HorizontalOrganizationChart"/>
    <dgm:cxn modelId="{D1CBA987-0726-4C4F-92A5-1880FF462CA4}" type="presParOf" srcId="{8A0AADC1-62CA-449D-B335-2EF395739B9D}" destId="{936A0EDD-0010-4EDF-A6EB-FCD74428BBF0}" srcOrd="4" destOrd="0" presId="urn:microsoft.com/office/officeart/2009/3/layout/HorizontalOrganizationChart"/>
    <dgm:cxn modelId="{82018FAA-FBCF-49EF-927E-432D970DDC44}" type="presParOf" srcId="{936A0EDD-0010-4EDF-A6EB-FCD74428BBF0}" destId="{11CE3F4A-5FB9-4ED3-A96C-C1A705D2A856}" srcOrd="0" destOrd="0" presId="urn:microsoft.com/office/officeart/2009/3/layout/HorizontalOrganizationChart"/>
    <dgm:cxn modelId="{F790135F-7CA6-4D65-8F53-B70BCB6F6060}" type="presParOf" srcId="{11CE3F4A-5FB9-4ED3-A96C-C1A705D2A856}" destId="{B2EAD348-AE86-4CA6-BB3E-CDDAED310CFF}" srcOrd="0" destOrd="0" presId="urn:microsoft.com/office/officeart/2009/3/layout/HorizontalOrganizationChart"/>
    <dgm:cxn modelId="{4ACCD513-0C5A-4597-9122-813B50D7403F}" type="presParOf" srcId="{11CE3F4A-5FB9-4ED3-A96C-C1A705D2A856}" destId="{DFC9B6B4-10E3-4651-926A-EB0C32D5DC01}" srcOrd="1" destOrd="0" presId="urn:microsoft.com/office/officeart/2009/3/layout/HorizontalOrganizationChart"/>
    <dgm:cxn modelId="{477B4970-D639-431F-949B-C3674D2FF129}" type="presParOf" srcId="{936A0EDD-0010-4EDF-A6EB-FCD74428BBF0}" destId="{76B86F90-5DE9-4106-818C-D072B7C59A3A}" srcOrd="1" destOrd="0" presId="urn:microsoft.com/office/officeart/2009/3/layout/HorizontalOrganizationChart"/>
    <dgm:cxn modelId="{E0B81140-6287-48DB-B370-2F0E85270B8F}" type="presParOf" srcId="{936A0EDD-0010-4EDF-A6EB-FCD74428BBF0}" destId="{0A5209FC-C97D-4678-A010-843D7EC4D613}" srcOrd="2" destOrd="0" presId="urn:microsoft.com/office/officeart/2009/3/layout/HorizontalOrganizationChart"/>
  </dgm:cxnLst>
  <dgm:bg>
    <a:noFill/>
  </dgm:bg>
  <dgm:whole>
    <a:ln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0AFA2F-B3CD-498B-9978-A452D0049F40}">
      <dsp:nvSpPr>
        <dsp:cNvPr id="0" name=""/>
        <dsp:cNvSpPr/>
      </dsp:nvSpPr>
      <dsp:spPr>
        <a:xfrm>
          <a:off x="3053106" y="1836211"/>
          <a:ext cx="2999332" cy="1174182"/>
        </a:xfrm>
        <a:custGeom>
          <a:avLst/>
          <a:gdLst/>
          <a:ahLst/>
          <a:cxnLst/>
          <a:rect l="0" t="0" r="0" b="0"/>
          <a:pathLst>
            <a:path>
              <a:moveTo>
                <a:pt x="0" y="1174182"/>
              </a:moveTo>
              <a:lnTo>
                <a:pt x="2999332" y="1174182"/>
              </a:lnTo>
              <a:lnTo>
                <a:pt x="2999332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7B4DCE-0916-4B70-857A-5EAE4D2ED35A}">
      <dsp:nvSpPr>
        <dsp:cNvPr id="0" name=""/>
        <dsp:cNvSpPr/>
      </dsp:nvSpPr>
      <dsp:spPr>
        <a:xfrm>
          <a:off x="3053106" y="3010394"/>
          <a:ext cx="3004192" cy="1017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04192" y="0"/>
              </a:lnTo>
              <a:lnTo>
                <a:pt x="3004192" y="10174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E6C129-9A4D-41EA-B28C-FC3892BC0BEB}">
      <dsp:nvSpPr>
        <dsp:cNvPr id="0" name=""/>
        <dsp:cNvSpPr/>
      </dsp:nvSpPr>
      <dsp:spPr>
        <a:xfrm>
          <a:off x="3053106" y="2349324"/>
          <a:ext cx="2920490" cy="661070"/>
        </a:xfrm>
        <a:custGeom>
          <a:avLst/>
          <a:gdLst/>
          <a:ahLst/>
          <a:cxnLst/>
          <a:rect l="0" t="0" r="0" b="0"/>
          <a:pathLst>
            <a:path>
              <a:moveTo>
                <a:pt x="0" y="661070"/>
              </a:moveTo>
              <a:lnTo>
                <a:pt x="2920490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ADE86-68E6-4C2D-9610-F856D112AF65}">
      <dsp:nvSpPr>
        <dsp:cNvPr id="0" name=""/>
        <dsp:cNvSpPr/>
      </dsp:nvSpPr>
      <dsp:spPr>
        <a:xfrm>
          <a:off x="3053106" y="2961701"/>
          <a:ext cx="5744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8692"/>
              </a:moveTo>
              <a:lnTo>
                <a:pt x="5618942" y="48692"/>
              </a:lnTo>
              <a:lnTo>
                <a:pt x="5618942" y="45720"/>
              </a:lnTo>
              <a:lnTo>
                <a:pt x="5744536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E7280-6299-4DF7-885D-518DBA63B30B}">
      <dsp:nvSpPr>
        <dsp:cNvPr id="0" name=""/>
        <dsp:cNvSpPr/>
      </dsp:nvSpPr>
      <dsp:spPr>
        <a:xfrm>
          <a:off x="30677" y="9557"/>
          <a:ext cx="3022429" cy="107474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УГЛЕВОДЫ</a:t>
          </a:r>
        </a:p>
      </dsp:txBody>
      <dsp:txXfrm>
        <a:off x="30677" y="9557"/>
        <a:ext cx="3022429" cy="1074740"/>
      </dsp:txXfrm>
    </dsp:sp>
    <dsp:sp modelId="{502B44E3-79B3-4549-ABF3-68ADED65F629}">
      <dsp:nvSpPr>
        <dsp:cNvPr id="0" name=""/>
        <dsp:cNvSpPr/>
      </dsp:nvSpPr>
      <dsp:spPr>
        <a:xfrm>
          <a:off x="30677" y="1241290"/>
          <a:ext cx="3022429" cy="1074740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ЖИРЫ</a:t>
          </a:r>
        </a:p>
      </dsp:txBody>
      <dsp:txXfrm>
        <a:off x="30677" y="1241290"/>
        <a:ext cx="3022429" cy="1074740"/>
      </dsp:txXfrm>
    </dsp:sp>
    <dsp:sp modelId="{50BA8AC8-6166-47BE-AE84-162D814D36FE}">
      <dsp:nvSpPr>
        <dsp:cNvPr id="0" name=""/>
        <dsp:cNvSpPr/>
      </dsp:nvSpPr>
      <dsp:spPr>
        <a:xfrm>
          <a:off x="30677" y="2473024"/>
          <a:ext cx="3022429" cy="107474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МИНЕРАЛЬНЫЕ ВЕЩЕСТВА</a:t>
          </a:r>
        </a:p>
      </dsp:txBody>
      <dsp:txXfrm>
        <a:off x="30677" y="2473024"/>
        <a:ext cx="3022429" cy="1074740"/>
      </dsp:txXfrm>
    </dsp:sp>
    <dsp:sp modelId="{72EB944E-388A-47F5-B344-C81A274EBE59}">
      <dsp:nvSpPr>
        <dsp:cNvPr id="0" name=""/>
        <dsp:cNvSpPr/>
      </dsp:nvSpPr>
      <dsp:spPr>
        <a:xfrm>
          <a:off x="8797643" y="2605332"/>
          <a:ext cx="2826250" cy="804179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БЕЛКИ</a:t>
          </a:r>
          <a:r>
            <a:rPr lang="ru-RU" sz="6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8797643" y="2605332"/>
        <a:ext cx="2826250" cy="804179"/>
      </dsp:txXfrm>
    </dsp:sp>
    <dsp:sp modelId="{E8A5BDF9-5FBB-488C-A026-BE2B4A72C482}">
      <dsp:nvSpPr>
        <dsp:cNvPr id="0" name=""/>
        <dsp:cNvSpPr/>
      </dsp:nvSpPr>
      <dsp:spPr>
        <a:xfrm>
          <a:off x="4716767" y="2349324"/>
          <a:ext cx="2513658" cy="132214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РОСТ И ОБНОВЛЕНИЕ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ТКАНЕЙ</a:t>
          </a:r>
        </a:p>
      </dsp:txBody>
      <dsp:txXfrm>
        <a:off x="4716767" y="2349324"/>
        <a:ext cx="2513658" cy="1322141"/>
      </dsp:txXfrm>
    </dsp:sp>
    <dsp:sp modelId="{2C4D99BE-0812-44F5-8A2D-5737CAF4EE97}">
      <dsp:nvSpPr>
        <dsp:cNvPr id="0" name=""/>
        <dsp:cNvSpPr/>
      </dsp:nvSpPr>
      <dsp:spPr>
        <a:xfrm>
          <a:off x="4779853" y="4027812"/>
          <a:ext cx="2554891" cy="118068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РЕГУЛЯЦИЯ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ОБМЕНА ВЕЩЕСТВ</a:t>
          </a:r>
        </a:p>
      </dsp:txBody>
      <dsp:txXfrm>
        <a:off x="4779853" y="4027812"/>
        <a:ext cx="2554891" cy="1180684"/>
      </dsp:txXfrm>
    </dsp:sp>
    <dsp:sp modelId="{D41D3CAC-3888-46BB-8DBD-3136FF9DC94B}">
      <dsp:nvSpPr>
        <dsp:cNvPr id="0" name=""/>
        <dsp:cNvSpPr/>
      </dsp:nvSpPr>
      <dsp:spPr>
        <a:xfrm>
          <a:off x="4693319" y="607238"/>
          <a:ext cx="2718239" cy="12289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ИСТОЧНИКИ ЭНЕРГИИ</a:t>
          </a:r>
        </a:p>
      </dsp:txBody>
      <dsp:txXfrm>
        <a:off x="4693319" y="607238"/>
        <a:ext cx="2718239" cy="1228973"/>
      </dsp:txXfrm>
    </dsp:sp>
    <dsp:sp modelId="{7492D249-0CAE-4CD6-AF37-B87021EEAF9A}">
      <dsp:nvSpPr>
        <dsp:cNvPr id="0" name=""/>
        <dsp:cNvSpPr/>
      </dsp:nvSpPr>
      <dsp:spPr>
        <a:xfrm>
          <a:off x="5508" y="3704757"/>
          <a:ext cx="3022429" cy="1074740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ВИТАМИНЫ</a:t>
          </a:r>
        </a:p>
      </dsp:txBody>
      <dsp:txXfrm>
        <a:off x="5508" y="3704757"/>
        <a:ext cx="3022429" cy="1074740"/>
      </dsp:txXfrm>
    </dsp:sp>
    <dsp:sp modelId="{B2EAD348-AE86-4CA6-BB3E-CDDAED310CFF}">
      <dsp:nvSpPr>
        <dsp:cNvPr id="0" name=""/>
        <dsp:cNvSpPr/>
      </dsp:nvSpPr>
      <dsp:spPr>
        <a:xfrm>
          <a:off x="5508" y="4936491"/>
          <a:ext cx="3022429" cy="10747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ВОДА</a:t>
          </a:r>
        </a:p>
      </dsp:txBody>
      <dsp:txXfrm>
        <a:off x="5508" y="4936491"/>
        <a:ext cx="3022429" cy="1074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B22C0-A783-4D7A-A562-4778DD32A33D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1BB32-A822-4DB9-93F3-D10CD3F25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339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BB32-A822-4DB9-93F3-D10CD3F2583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57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77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39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8268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806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8524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670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502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144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817295-4770-49F8-BECE-339623AFA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1F525B-60B7-4560-9525-E0334F1C15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61A866-DD9E-4264-8CDA-8D47E4EE9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648FC1-2437-4476-B831-D81D46F5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6890F5-3FB1-4FC0-89EB-5FCD151E8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265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3C4028-EF13-41C8-8AC6-A371AFF8F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C79F87-723F-46F1-9766-47B3977D0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4FF3A0-86B9-4ED9-9D5C-8CC8D91E4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B65D08-3E1E-4851-B1B4-A0A773ED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139895-3022-42AA-A66A-E39B6800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02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A6B9B3-8A35-4B86-925A-BDCE7E6B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77AC01-2431-43A7-84D0-3BF59967AF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0FCE6C-E40F-4B7D-871D-CBCF47A01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6D39CE-E69A-4C1F-B884-1C830E789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D7E9C9-46FB-4CDC-897C-427276826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408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909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788B-39EE-47E7-8577-236CEDC50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AB32F8-DEFD-4BD8-A817-9B7EB2D1E8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9E3A0C-02F5-4E8A-A0FC-E5AA09DE1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F71FDE-5D38-4F86-B86C-2BDAC7B53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BD21FF-EAE1-47FF-B03B-606595A64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F07DFB-7C01-49A5-8CC2-16D955B9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792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4838E-F2D9-4380-A0D5-040C4FE47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B6AA3F-B4F0-49C7-9473-E89CC2621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9A2FA4-BD46-4FAA-AD5D-88C0324D6A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7C929BD-3C63-4110-AE6B-34CC8DA5C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4D2A962-6DE6-414E-B684-AB744D692A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5CF5A6D-4C0A-436C-BD91-2BC3A526F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C697B9-6918-4C18-8855-23278FE3E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C8B21BF-5E28-49C9-9F0C-B46BC8E1E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890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D8007-61E9-4F4A-B006-9E80754B4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CAB0A7C-557D-451A-973E-2E4B15A58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24672D8-5A35-4107-95E3-E299E0B4F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A7D3DDA-B0D4-4029-8BE1-DBB0BA9E9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392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D70AE38-2896-4F76-AE3D-9AB6BEE4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620C4FD-C4CF-407D-AAF2-4C627C84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A68CF0-088D-44BB-873C-F226B0FA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404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14E60-0F16-4E9D-84C9-F0B9A6B1A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83F1A6-D66C-48F1-81C8-F6E2F9B3E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3C7DB1-87D6-4077-99AF-14BF5A7E9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946D90-21A5-4DE0-BFF3-04E7924E0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B63C29-EA23-4DA7-8CE9-AD699A5DC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664C97-70F1-472A-AD49-BC2EA4321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9445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A69D7A-E96E-4112-ABCC-F4A4ABF53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55E8B6C-F286-4A98-9050-DCBE13DEBF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B77C87-FD6D-435D-A063-5E4044F75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7939B3-5703-411F-9A21-46AF354E5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E2F832-ACDA-4023-9577-F8D2BFAF7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BD855D-4B70-437B-A939-EAB5AC454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4599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65C83E-7133-4FD1-A711-37307CCC5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761492-4439-4B66-9FB5-94D3BA97D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21508D-CD56-4F20-8AD5-E042E932A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F74121-273E-4563-8AE6-9B5A9A637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670AB4-BA88-4616-BE62-9E62E1959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570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E9DF89F-6814-44A0-B227-170E97578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25C8E8-B63C-442E-A68B-BF06388AE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23AD23-6046-4823-963A-54D7C25C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4D832C-DA59-40D3-8474-D3EAF24F6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EE93E3-94D0-4BE1-AC1B-24020053B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94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86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88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29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73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48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51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693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1D511A-1516-4A3B-AAEA-6186F05C6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E76B1B-C89D-470E-8BA2-6A8E3DFD7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AA0EBA-59E1-481E-B647-31FF3813B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70A50-4E61-4818-BDAB-49F283819F76}" type="datetimeFigureOut">
              <a:rPr lang="ru-RU" smtClean="0"/>
              <a:t>13.08.2017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30284B-E0A1-432C-B86D-C24077DDC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29868F-0812-417E-8031-8C20A4853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38BE8-0BB5-4BB9-9F77-3E3293075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46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ic.academic.ru/dic.nsf/ruwiki/1837512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87E43A-3CB2-433E-A9D8-C9AEE551B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0016" y="2404534"/>
            <a:ext cx="9702140" cy="1169939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b="1" spc="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ФИЗИОЛОГИЯ ПИТАНИЯ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08F054-24C2-45CA-B01D-3353C7993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016" y="4050836"/>
            <a:ext cx="9702140" cy="2041206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43.02.15. Поварское и кондитерское дело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Москвитина А.С.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2017-18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СПб ГБПОУ «ККМ» ул. Руставели д.35 </a:t>
            </a:r>
          </a:p>
          <a:p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045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0FF6A13-6FB1-4830-829A-B7490CD631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8689712"/>
              </p:ext>
            </p:extLst>
          </p:nvPr>
        </p:nvGraphicFramePr>
        <p:xfrm>
          <a:off x="190005" y="641267"/>
          <a:ext cx="11792198" cy="6020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FDC5CF27-B8BA-4AB9-B387-0CB73D8187FA}"/>
              </a:ext>
            </a:extLst>
          </p:cNvPr>
          <p:cNvCxnSpPr>
            <a:cxnSpLocks/>
          </p:cNvCxnSpPr>
          <p:nvPr/>
        </p:nvCxnSpPr>
        <p:spPr>
          <a:xfrm>
            <a:off x="3841664" y="1946563"/>
            <a:ext cx="1104407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742AE2B6-1244-4BE8-BA81-CB6EA7202B0D}"/>
              </a:ext>
            </a:extLst>
          </p:cNvPr>
          <p:cNvCxnSpPr>
            <a:cxnSpLocks/>
          </p:cNvCxnSpPr>
          <p:nvPr/>
        </p:nvCxnSpPr>
        <p:spPr>
          <a:xfrm flipV="1">
            <a:off x="3383931" y="3592285"/>
            <a:ext cx="1479011" cy="51457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8A6388F-63D9-49FC-B8A1-E7811EC9DA07}"/>
              </a:ext>
            </a:extLst>
          </p:cNvPr>
          <p:cNvCxnSpPr>
            <a:cxnSpLocks/>
          </p:cNvCxnSpPr>
          <p:nvPr/>
        </p:nvCxnSpPr>
        <p:spPr>
          <a:xfrm flipH="1">
            <a:off x="7481449" y="5417126"/>
            <a:ext cx="659080" cy="2671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E169F423-D445-426B-973D-EB27CF3C821E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7309254" y="3592285"/>
            <a:ext cx="1490356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24F84CFE-CAF3-4D93-821D-B343BE43CC23}"/>
              </a:ext>
            </a:extLst>
          </p:cNvPr>
          <p:cNvCxnSpPr>
            <a:cxnSpLocks/>
          </p:cNvCxnSpPr>
          <p:nvPr/>
        </p:nvCxnSpPr>
        <p:spPr>
          <a:xfrm flipH="1">
            <a:off x="7525976" y="1767444"/>
            <a:ext cx="659080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73C13C13-9476-49F9-88C7-FB367D0FD734}"/>
              </a:ext>
            </a:extLst>
          </p:cNvPr>
          <p:cNvCxnSpPr>
            <a:cxnSpLocks/>
          </p:cNvCxnSpPr>
          <p:nvPr/>
        </p:nvCxnSpPr>
        <p:spPr>
          <a:xfrm>
            <a:off x="3383931" y="4863932"/>
            <a:ext cx="1651207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Правая фигурная скобка 22">
            <a:extLst>
              <a:ext uri="{FF2B5EF4-FFF2-40B4-BE49-F238E27FC236}">
                <a16:creationId xmlns:a16="http://schemas.microsoft.com/office/drawing/2014/main" id="{B59ACD0A-A5EF-47A6-865B-576A47FEB699}"/>
              </a:ext>
            </a:extLst>
          </p:cNvPr>
          <p:cNvSpPr/>
          <p:nvPr/>
        </p:nvSpPr>
        <p:spPr>
          <a:xfrm>
            <a:off x="7481449" y="1659576"/>
            <a:ext cx="1318161" cy="3865418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авая фигурная скобка 24">
            <a:extLst>
              <a:ext uri="{FF2B5EF4-FFF2-40B4-BE49-F238E27FC236}">
                <a16:creationId xmlns:a16="http://schemas.microsoft.com/office/drawing/2014/main" id="{15DD1A1C-A2DB-445A-BBFC-0A0F86BD9F52}"/>
              </a:ext>
            </a:extLst>
          </p:cNvPr>
          <p:cNvSpPr/>
          <p:nvPr/>
        </p:nvSpPr>
        <p:spPr>
          <a:xfrm>
            <a:off x="3383931" y="1330036"/>
            <a:ext cx="457733" cy="1233054"/>
          </a:xfrm>
          <a:prstGeom prst="rightBrace">
            <a:avLst>
              <a:gd name="adj1" fmla="val 8333"/>
              <a:gd name="adj2" fmla="val 4898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авая фигурная скобка 26">
            <a:extLst>
              <a:ext uri="{FF2B5EF4-FFF2-40B4-BE49-F238E27FC236}">
                <a16:creationId xmlns:a16="http://schemas.microsoft.com/office/drawing/2014/main" id="{C7782BB1-61F5-4810-8944-4289B0C043BD}"/>
              </a:ext>
            </a:extLst>
          </p:cNvPr>
          <p:cNvSpPr/>
          <p:nvPr/>
        </p:nvSpPr>
        <p:spPr>
          <a:xfrm rot="10800000" flipH="1">
            <a:off x="3467596" y="3643742"/>
            <a:ext cx="629390" cy="2440380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34B52C7-6DD9-4C63-A636-633734C10B88}"/>
              </a:ext>
            </a:extLst>
          </p:cNvPr>
          <p:cNvSpPr/>
          <p:nvPr/>
        </p:nvSpPr>
        <p:spPr>
          <a:xfrm>
            <a:off x="190005" y="121723"/>
            <a:ext cx="11792198" cy="519543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ПИЩЕВЫХ ВЕЩЕСТВ В ОРГАНИЗМЕ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1598725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97B0A-5CEE-48D9-8C0D-D55891398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007" y="154379"/>
            <a:ext cx="11614067" cy="807523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b="1" spc="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ПИЩЕВЫЕ ВЕЩЕСТВА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00F131-04F1-4EF6-8B7B-30455E595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5007" y="1051771"/>
            <a:ext cx="5157787" cy="563273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spc="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МАКРОНУТРИЕНТЫ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58855A-5A1C-4149-AB74-29A198C73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5007" y="1804430"/>
            <a:ext cx="5157787" cy="4738873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</a:t>
            </a:r>
          </a:p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Жиры </a:t>
            </a:r>
          </a:p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Углеводы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пищевые вещества, при их окислении происходит выделение энергии, используемой для выполнения всех функций организма. Нужны человеку в количествах измеряемых десятками и сотнями граммов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C9E3685-A87A-4639-ACC4-982C4448AD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5416" y="1051770"/>
            <a:ext cx="5183188" cy="563273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spc="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МИКРОНУТРИЕНТЫ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590DC95-2579-4000-BEE5-168CEBC7C5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5416" y="1804431"/>
            <a:ext cx="5183188" cy="4738872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</a:t>
            </a:r>
          </a:p>
          <a:p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вещества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усвоении энергии пищи, в регуляции функций и осуществлении процессов роста и развития организма</a:t>
            </a:r>
          </a:p>
        </p:txBody>
      </p:sp>
    </p:spTree>
    <p:extLst>
      <p:ext uri="{BB962C8B-B14F-4D97-AF65-F5344CB8AC3E}">
        <p14:creationId xmlns:p14="http://schemas.microsoft.com/office/powerpoint/2010/main" val="3289743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8575600-63F7-49C8-A320-B027F3B1BB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99798"/>
              </p:ext>
            </p:extLst>
          </p:nvPr>
        </p:nvGraphicFramePr>
        <p:xfrm>
          <a:off x="308758" y="1189737"/>
          <a:ext cx="11625942" cy="56253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{BDBED569-4797-4DF1-A0F4-6AAB3CD982D8}</a:tableStyleId>
              </a:tblPr>
              <a:tblGrid>
                <a:gridCol w="5794730">
                  <a:extLst>
                    <a:ext uri="{9D8B030D-6E8A-4147-A177-3AD203B41FA5}">
                      <a16:colId xmlns:a16="http://schemas.microsoft.com/office/drawing/2014/main" val="3178946563"/>
                    </a:ext>
                  </a:extLst>
                </a:gridCol>
                <a:gridCol w="5831212">
                  <a:extLst>
                    <a:ext uri="{9D8B030D-6E8A-4147-A177-3AD203B41FA5}">
                      <a16:colId xmlns:a16="http://schemas.microsoft.com/office/drawing/2014/main" val="108132167"/>
                    </a:ext>
                  </a:extLst>
                </a:gridCol>
              </a:tblGrid>
              <a:tr h="44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spc="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ПИЩЕВЫЕ ВЕЩЕСТВА</a:t>
                      </a:r>
                      <a:endParaRPr lang="ru-RU" sz="2000" spc="3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spc="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ИСТОЩЕНИЯ</a:t>
                      </a:r>
                      <a:endParaRPr lang="ru-RU" sz="2000" spc="3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0822974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Аминокислоты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Несколько часов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1485238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Углеводы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час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0152462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Натрий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2 -3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6543145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Вода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1114164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Витамин В1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30 -50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404774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Витамин С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– 120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392323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Витамин РР, В2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– 180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6160070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Витамин 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– 365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4114688"/>
                  </a:ext>
                </a:extLst>
              </a:tr>
              <a:tr h="779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  Железо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женщин - 125 суток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мужчин – 750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3524970"/>
                  </a:ext>
                </a:extLst>
              </a:tr>
              <a:tr h="44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Йод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7961003"/>
                  </a:ext>
                </a:extLst>
              </a:tr>
              <a:tr h="3196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Кальций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 суток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160109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E6D28D80-E9B7-42C2-9263-492660B65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757" y="174073"/>
            <a:ext cx="11625943" cy="10156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ПЕРИОД ИСТОЩЕНИЯ ЗАПАСОВ ПИЩЕВЫХ ВЕЩЕСТВ В ОРГАНИЗМЕ ЧЕЛОВЕКА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нашем организме имеется некоторый резерв всех пищевых веществ, но запасы и длительность их сохранения сильно различаются</a:t>
            </a: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906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F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еда, стол, чашка, тарел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52AD4C9-5F39-44C1-AE6E-5DF2B2FE6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14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64BA6-CC3D-49D2-A9E2-D713E36F9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7" y="368135"/>
            <a:ext cx="11768446" cy="5462649"/>
          </a:xfrm>
        </p:spPr>
        <p:txBody>
          <a:bodyPr>
            <a:normAutofit fontScale="90000"/>
          </a:bodyPr>
          <a:lstStyle/>
          <a:p>
            <a: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ДОМАШНЯЯ РАБОТА:</a:t>
            </a:r>
            <a:b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1.Найти и выписать все известные незаменимые пищевые вещества?</a:t>
            </a:r>
            <a:b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2.Найти информацию о трагедиях в современном мире связанной с голодом?</a:t>
            </a:r>
            <a:b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3.История и эволюция питания человека(</a:t>
            </a:r>
            <a:r>
              <a:rPr lang="ru-RU" sz="4000" b="1" spc="6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презентация- доклад)</a:t>
            </a:r>
            <a:endParaRPr lang="ru-RU" sz="4000" b="1" spc="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3E5228-8A5A-4903-8EB0-C93D6E39AA6F}"/>
              </a:ext>
            </a:extLst>
          </p:cNvPr>
          <p:cNvSpPr/>
          <p:nvPr/>
        </p:nvSpPr>
        <p:spPr>
          <a:xfrm>
            <a:off x="940316" y="6106287"/>
            <a:ext cx="5181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http://dic.academic.ru/dic.nsf/ruwiki/1837512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316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4B15B-E567-42C8-813F-B00C8CBB7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759" y="190005"/>
            <a:ext cx="11709070" cy="950027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54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ФИЗИОЛОГИЯ</a:t>
            </a:r>
            <a:endParaRPr lang="ru-RU" sz="5400" spc="600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C83D55-8AFD-4FFC-A7BB-4C9316E04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759" y="1270660"/>
            <a:ext cx="11709070" cy="5320145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Биологическая наука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греческого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fysis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природа и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logos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наука)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и животных —  о процессах, протекающих в живом организме, о функциях организма, изучающая жизнедеятельность здорового организма его систем, органов, тканей, клеток. 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физиологии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изучение жизнедеятельности целостного организма во взаимодействии его с окружающей средой, в различных условиях существования.</a:t>
            </a:r>
          </a:p>
        </p:txBody>
      </p:sp>
    </p:spTree>
    <p:extLst>
      <p:ext uri="{BB962C8B-B14F-4D97-AF65-F5344CB8AC3E}">
        <p14:creationId xmlns:p14="http://schemas.microsoft.com/office/powerpoint/2010/main" val="327621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24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еда, внутренний, тарелка, стол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5DD7EA53-B0DB-4EC9-89DB-D3217B4DA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88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27A9AA-C8EB-4F41-B0E4-D1F142D32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" y="213757"/>
            <a:ext cx="11720946" cy="878773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54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ФИЗИОЛОГИЯ ПИТАНИЯ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C1FCF2-FE31-4C09-9963-965E9C468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7" y="1246908"/>
            <a:ext cx="11720946" cy="5450775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Физиология питания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областью физиологии, которая изучает процессы превращения пищевых веществ в энергию и структурные элементы тканей тела человека.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физиологии питания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определить потребности организма в пищевых веществах, а также оптимальные условия переваривания пищи и пути дальнейшего использования ее в организме.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Физиология питания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основой для развития науки о рациональном питании и таких смежных дисциплин, как гигиена питания, технология производства продукции общественного питания.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 рациональном питании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 проблему количественной и качественной полноценности питания для различных возрастных и профессиональных групп населения и изучает пищевые и биологические свойства пищевых продуктов животного, растительного и искусственного происхождения.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379566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еда, блюд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1EF3E9C1-D266-4A59-89B6-76277FE93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325" y="185980"/>
            <a:ext cx="7967840" cy="649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49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D697D5-3522-41F5-B648-C3020F919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5" y="285008"/>
            <a:ext cx="11637816" cy="961901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5400" b="1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</a:t>
            </a:r>
            <a:endParaRPr lang="ru-RU" sz="5400" b="1" spc="600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BBEB44-10F4-4DAA-A349-31F7E6CC4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634" y="1377538"/>
            <a:ext cx="11637817" cy="5248893"/>
          </a:xfrm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поддержанию организма в оптимальном физиологическом состоянии, сохранению здоровья и высокой работоспособности, отдалению старости и увеличению продолжительности жизни. </a:t>
            </a:r>
          </a:p>
          <a:p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Рациональному питанию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принадлежит важная роль в борьбе со многими неблагоприятными факторами внешней среды, условий труда и быта, воздействующими ил человека, в том числе с влиянием различных токсических веществ, нервно-психических напряжений, сниженной физической активности человека.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главных условий профилактики многих заболеваний человека — болезней пищеварительного тракта, сердечно-сосудистой системы и болезней, связанных с нарушением обмена веществ.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562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еда, внутренний, ст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E0B1268-B45C-4DF3-96F5-B31EDE215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70679"/>
            <a:ext cx="5294716" cy="4116640"/>
          </a:xfrm>
          <a:prstGeom prst="rect">
            <a:avLst/>
          </a:prstGeom>
        </p:spPr>
      </p:pic>
      <p:cxnSp>
        <p:nvCxnSpPr>
          <p:cNvPr id="27" name="Straight Connector 26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9D8F45-1072-4F11-82F2-0CFCB7DA2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000" y="1258784"/>
            <a:ext cx="4334493" cy="433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529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0BE06B-7A51-46B9-9531-2D18B4330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2" y="154379"/>
            <a:ext cx="11756571" cy="1294411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spc="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 СОСТАВ ПИЩЕВЫХ ПРОДУКТОВ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F8EE4B-DBFF-48DB-9762-4214E3878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3" y="1603169"/>
            <a:ext cx="11756570" cy="5011387"/>
          </a:xfrm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Пища или пищевые продукты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все объекты окружающей природы и продукты их переработки, используемые человеком для питания как источники энергии и пищевые вещества.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Пищевые вещества, или нутриенты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 это химические вещества в составе пищевых продуктов, которые организм использует для построения, обновления своих органов и тканей, а также для получения из них энергии для выполнения работ.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которые не образуются в организме человека, называются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незаменимые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эссенциальными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Вещества, которые могут образовываться в организме человека из незаменимых пищевых веществ называются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заменимыми.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73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D7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еда, стол, внутренний, фру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A54AA14-10C0-4C28-AD13-44147EE22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229" y="643467"/>
            <a:ext cx="837754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9814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572</Words>
  <PresentationFormat>Широкоэкранный</PresentationFormat>
  <Paragraphs>75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Trebuchet MS</vt:lpstr>
      <vt:lpstr>Wingdings 3</vt:lpstr>
      <vt:lpstr>Аспект</vt:lpstr>
      <vt:lpstr>Тема Office</vt:lpstr>
      <vt:lpstr>ФИЗИОЛОГИЯ ПИТАНИЯ</vt:lpstr>
      <vt:lpstr>ФИЗИОЛОГИЯ</vt:lpstr>
      <vt:lpstr>Презентация PowerPoint</vt:lpstr>
      <vt:lpstr>ФИЗИОЛОГИЯ ПИТАНИЯ </vt:lpstr>
      <vt:lpstr>Презентация PowerPoint</vt:lpstr>
      <vt:lpstr>РАЦИОНАЛЬНОЕ ПИТАНИЕ</vt:lpstr>
      <vt:lpstr>Презентация PowerPoint</vt:lpstr>
      <vt:lpstr>ХИМИЧЕСКИЙ СОСТАВ ПИЩЕВЫХ ПРОДУКТОВ</vt:lpstr>
      <vt:lpstr>Презентация PowerPoint</vt:lpstr>
      <vt:lpstr>Презентация PowerPoint</vt:lpstr>
      <vt:lpstr>ПИЩЕВЫЕ ВЕЩЕСТВА</vt:lpstr>
      <vt:lpstr>Презентация PowerPoint</vt:lpstr>
      <vt:lpstr>Презентация PowerPoint</vt:lpstr>
      <vt:lpstr>              ДОМАШНЯЯ РАБОТА: 1.Найти и выписать все известные незаменимые пищевые вещества?  2.Найти информацию о трагедиях в современном мире связанной с голодом?  3.История и эволюция питания человека(презентация- доклад)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Москвитина</dc:creator>
  <dcterms:created xsi:type="dcterms:W3CDTF">2017-06-22T15:11:13Z</dcterms:created>
  <dcterms:modified xsi:type="dcterms:W3CDTF">2017-08-13T15:22:10Z</dcterms:modified>
</cp:coreProperties>
</file>