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7" r:id="rId11"/>
    <p:sldId id="276" r:id="rId12"/>
    <p:sldId id="273" r:id="rId13"/>
    <p:sldId id="274" r:id="rId14"/>
    <p:sldId id="267" r:id="rId15"/>
    <p:sldId id="269" r:id="rId16"/>
    <p:sldId id="264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82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587680" cy="573325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Мульт-терапия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занятий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Диагностический инструментарий обследования творческих способностей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детей старшего дошкольного возраста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6021288"/>
            <a:ext cx="6656040" cy="714549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ctr"/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Педагог-психолог МБДОУ </a:t>
            </a:r>
            <a:r>
              <a:rPr lang="ru-RU" sz="9600" b="1" dirty="0" err="1" smtClean="0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/с № 13</a:t>
            </a:r>
          </a:p>
          <a:p>
            <a:pPr algn="ctr"/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 Уткина Наталья Валерьевна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586536" cy="74252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    </a:t>
            </a:r>
            <a:r>
              <a:rPr lang="ru-RU" sz="3600" b="1" dirty="0" smtClean="0"/>
              <a:t>Тест </a:t>
            </a:r>
            <a:r>
              <a:rPr lang="ru-RU" sz="3600" b="1" dirty="0" err="1" smtClean="0"/>
              <a:t>креативности</a:t>
            </a:r>
            <a:r>
              <a:rPr lang="ru-RU" sz="3600" b="1" dirty="0" smtClean="0"/>
              <a:t> Э.П. </a:t>
            </a:r>
            <a:r>
              <a:rPr lang="ru-RU" sz="3600" b="1" dirty="0" err="1" smtClean="0"/>
              <a:t>Торренса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0" name="Picture 2" descr="C:\Users\Наталья\Desktop\мульттерапия\test-torrens-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3248041" cy="2448272"/>
          </a:xfrm>
          <a:prstGeom prst="rect">
            <a:avLst/>
          </a:prstGeom>
          <a:noFill/>
        </p:spPr>
      </p:pic>
      <p:pic>
        <p:nvPicPr>
          <p:cNvPr id="5" name="Рисунок 4" descr="C:\Users\Наталья\Desktop\мульттерапия\test-torren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32656"/>
            <a:ext cx="223224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Наталья\Desktop\мульттерапия\test-torrens-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005064"/>
            <a:ext cx="5616624" cy="177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Диагностический инструментарий: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340768"/>
            <a:ext cx="8153400" cy="475523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</a:t>
            </a:r>
            <a:r>
              <a:rPr lang="ru-RU" sz="2400" dirty="0" smtClean="0"/>
              <a:t>Методика «Альбом с замаскированными картинками» С.В. Максимовой, состоящая из двух частей:</a:t>
            </a:r>
          </a:p>
          <a:p>
            <a:pPr algn="just"/>
            <a:r>
              <a:rPr lang="ru-RU" sz="2400" dirty="0" smtClean="0"/>
              <a:t>- I  часть направлена на выявление степени развития творческого </a:t>
            </a:r>
            <a:r>
              <a:rPr lang="ru-RU" sz="2400" dirty="0" smtClean="0"/>
              <a:t>потенциала;</a:t>
            </a:r>
            <a:endParaRPr lang="ru-RU" sz="2400" dirty="0" smtClean="0"/>
          </a:p>
          <a:p>
            <a:pPr algn="just"/>
            <a:r>
              <a:rPr lang="ru-RU" sz="2400" dirty="0" smtClean="0"/>
              <a:t>- II  часть направлена на выявление умения реализовывать творческий </a:t>
            </a:r>
            <a:r>
              <a:rPr lang="ru-RU" sz="2400" dirty="0" smtClean="0"/>
              <a:t>потенциал.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4" name="Picture 2" descr="C:\Users\Наталья\Desktop\мульттерапия\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147221"/>
            <a:ext cx="1584176" cy="2448271"/>
          </a:xfrm>
          <a:prstGeom prst="rect">
            <a:avLst/>
          </a:prstGeom>
          <a:noFill/>
        </p:spPr>
      </p:pic>
      <p:pic>
        <p:nvPicPr>
          <p:cNvPr id="5" name="Picture 4" descr="C:\Users\Наталья\Desktop\мульттерапия\scrn_big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221088"/>
            <a:ext cx="1800200" cy="2391157"/>
          </a:xfrm>
          <a:prstGeom prst="rect">
            <a:avLst/>
          </a:prstGeom>
          <a:noFill/>
        </p:spPr>
      </p:pic>
      <p:pic>
        <p:nvPicPr>
          <p:cNvPr id="6" name="Picture 3" descr="C:\Users\Наталья\Desktop\мульттерапия\big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149080"/>
            <a:ext cx="1584176" cy="2448273"/>
          </a:xfrm>
          <a:prstGeom prst="rect">
            <a:avLst/>
          </a:prstGeom>
          <a:noFill/>
        </p:spPr>
      </p:pic>
      <p:pic>
        <p:nvPicPr>
          <p:cNvPr id="7" name="Picture 5" descr="C:\Users\Наталья\Desktop\мульттерапия\scrn_big_1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4221088"/>
            <a:ext cx="1800200" cy="2316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115616" y="260648"/>
          <a:ext cx="7200800" cy="7438522"/>
        </p:xfrm>
        <a:graphic>
          <a:graphicData uri="http://schemas.openxmlformats.org/presentationml/2006/ole">
            <p:oleObj spid="_x0000_s5123" name="Документ" r:id="rId3" imgW="6443761" imgH="665699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755576" y="0"/>
          <a:ext cx="8028384" cy="7258972"/>
        </p:xfrm>
        <a:graphic>
          <a:graphicData uri="http://schemas.openxmlformats.org/presentationml/2006/ole">
            <p:oleObj spid="_x0000_s6148" name="Документ" r:id="rId3" imgW="6443761" imgH="582644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Диагностический инструментарий: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686800" cy="5429200"/>
          </a:xfrm>
        </p:spPr>
        <p:txBody>
          <a:bodyPr>
            <a:normAutofit/>
          </a:bodyPr>
          <a:lstStyle/>
          <a:p>
            <a:r>
              <a:rPr lang="ru-RU" b="1" dirty="0" smtClean="0"/>
              <a:t>Методика «Дорисуй фигуру» (О.М. Дьяченко)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Наталья\Desktop\мульттерапия\dorucyu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76871"/>
            <a:ext cx="3672408" cy="4398267"/>
          </a:xfrm>
          <a:prstGeom prst="rect">
            <a:avLst/>
          </a:prstGeom>
          <a:noFill/>
        </p:spPr>
      </p:pic>
      <p:pic>
        <p:nvPicPr>
          <p:cNvPr id="5" name="Picture 3" descr="C:\Users\Наталья\Desktop\мульттерапия\dorucyu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276872"/>
            <a:ext cx="3647774" cy="4383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Туник Елена Евгеньевна</a:t>
            </a:r>
            <a:endParaRPr lang="ru-RU" sz="3600" b="1" dirty="0"/>
          </a:p>
        </p:txBody>
      </p:sp>
      <p:pic>
        <p:nvPicPr>
          <p:cNvPr id="3074" name="Picture 2" descr="C:\Users\Наталья\Desktop\мульттерапия\1004850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556792"/>
            <a:ext cx="3312368" cy="4786372"/>
          </a:xfrm>
          <a:prstGeom prst="rect">
            <a:avLst/>
          </a:prstGeom>
          <a:noFill/>
        </p:spPr>
      </p:pic>
      <p:pic>
        <p:nvPicPr>
          <p:cNvPr id="5" name="Picture 2" descr="C:\Users\Наталья\Desktop\мульттерапия\100582918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556792"/>
            <a:ext cx="3222179" cy="4738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Современные условия диктуют нам новые требования к человеку: сегодня востребованы активные, коммуникабельные, творческие личности, способные масштабно мыслить и действовать. Искусство анимации представляет собой совокупность различных видов деятельности, формирующих гармонично развитую личность.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-243408"/>
            <a:ext cx="8587680" cy="386104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6021288"/>
            <a:ext cx="6656040" cy="714549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ctr"/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Педагог-психолог МБДОУ </a:t>
            </a:r>
            <a:r>
              <a:rPr lang="ru-RU" sz="9600" b="1" dirty="0" err="1" smtClean="0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/с № 13</a:t>
            </a:r>
          </a:p>
          <a:p>
            <a:pPr algn="ctr"/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 Уткина Наталья Валерьевна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332656"/>
            <a:ext cx="8153400" cy="5763344"/>
          </a:xfrm>
        </p:spPr>
        <p:txBody>
          <a:bodyPr/>
          <a:lstStyle/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pPr algn="just"/>
            <a:r>
              <a:rPr lang="ru-RU" sz="3200" i="1" dirty="0" smtClean="0"/>
              <a:t>…Душа ребенка и опыт взрослого – удивительное сочетание, немодное, непонятное, непринятое в современном мире взрослых и, вместе с тем, необходимое для того, чтобы остаться человеком…дети живут  удивлением, а взрослые им выживают. Удивляйтесь и удивляйтесь!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Виды занятий: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b="1" dirty="0" smtClean="0"/>
              <a:t>Азбука мультипликации</a:t>
            </a:r>
            <a:r>
              <a:rPr lang="ru-RU" dirty="0" smtClean="0"/>
              <a:t>. На таких занятиях знакомятся с основными понятиями и терминами мультипликации, просматриваются и обсуждаются мультипликационные фильмы различных жанров, видов, выполненные в различных техниках; знакомятся с основными выразительными приёмами мультфильма, планами (дальний, общий, средний, крупный, сверхкрупный, деталь); узнают о том, кто изобрел мультипликацию, приобщаются к опыту известных мультипликаторов.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занятий: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/>
            <a:r>
              <a:rPr lang="ru-RU" b="1" dirty="0" smtClean="0"/>
              <a:t>Литературно-творческие занятия</a:t>
            </a:r>
            <a:r>
              <a:rPr lang="ru-RU" dirty="0" smtClean="0"/>
              <a:t>. Здесь приобретается способность выразить желаемое языком кино – это прослушивание сказок, просмотр мультфильмов, сочинение историй, стихов, сценариев, знакомство с основными законами стихосложения и правилами составления рассказа, составление </a:t>
            </a:r>
            <a:r>
              <a:rPr lang="ru-RU" dirty="0" err="1" smtClean="0"/>
              <a:t>раскадровки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занятий: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b="1" dirty="0" smtClean="0"/>
              <a:t>Занятия по изобразительной деятельности </a:t>
            </a:r>
            <a:r>
              <a:rPr lang="ru-RU" dirty="0" smtClean="0"/>
              <a:t>– это создание набросков, поиски образов героев, изготовление фонов и бутафории, необходимой по сценарию, в различных техниках декоративно-прикладного творчества - (</a:t>
            </a:r>
            <a:r>
              <a:rPr lang="ru-RU" dirty="0" err="1" smtClean="0"/>
              <a:t>бумагопластика</a:t>
            </a:r>
            <a:r>
              <a:rPr lang="ru-RU" dirty="0" smtClean="0"/>
              <a:t>, </a:t>
            </a:r>
            <a:r>
              <a:rPr lang="ru-RU" dirty="0" err="1" smtClean="0"/>
              <a:t>квиллинг</a:t>
            </a:r>
            <a:r>
              <a:rPr lang="ru-RU" dirty="0" smtClean="0"/>
              <a:t>, оригами, папье-маше, торцевание, живопись, витраж, аппликации из бумаги и пластилина, силуэтное вырезание, коллаж, лепка и др.).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занятий: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/>
            <a:r>
              <a:rPr lang="ru-RU" b="1" dirty="0" smtClean="0"/>
              <a:t>Анимация</a:t>
            </a:r>
            <a:r>
              <a:rPr lang="ru-RU" dirty="0" smtClean="0"/>
              <a:t>. На анимационных занятиях дети знакомятся с основными приёмами анимации, осуществляют оживление персонажей, снимают этюды в различных техниках (рисованная техника, перекладка, пластилиновая анимация, песочная анимация, </a:t>
            </a:r>
            <a:r>
              <a:rPr lang="ru-RU" dirty="0" err="1" smtClean="0"/>
              <a:t>stopmotion</a:t>
            </a:r>
            <a:r>
              <a:rPr lang="ru-RU" dirty="0" smtClean="0"/>
              <a:t> (</a:t>
            </a:r>
            <a:r>
              <a:rPr lang="ru-RU" dirty="0" err="1" smtClean="0"/>
              <a:t>анимирование</a:t>
            </a:r>
            <a:r>
              <a:rPr lang="ru-RU" dirty="0" smtClean="0"/>
              <a:t> предметов) и пр.), а так же просматривают и обсуждают проделанное.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занятий: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1" dirty="0" smtClean="0"/>
              <a:t>Азбука актёрского мастерства и звука</a:t>
            </a:r>
            <a:r>
              <a:rPr lang="ru-RU" dirty="0" smtClean="0"/>
              <a:t>. Такие занятия предполагают не только непосредственно само озвучивание созданного мультфильма, но и знакомство с природой и разновидностью звуков (музыка, речь, голоса животных, шумовые и звуковые эффекты, паузы), а также упражнения по сценической речи, правильной артикуляции, выразительному чтению, этюды на одушевление и перевоплощение, изучение эмоций, чувств, мимики, жестов, особенностей движения.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занятий: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b="1" dirty="0" smtClean="0"/>
              <a:t>Диагностические занятия</a:t>
            </a:r>
            <a:r>
              <a:rPr lang="ru-RU" dirty="0" smtClean="0"/>
              <a:t>. Диагностические занятия необходимы для того, что бы отследить динамику развития и состояния детей в процессе прохождения данной программы. В качестве диагностики используется метод наблюдения, а также специальные методики.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Диагностический инструментарий: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628800"/>
            <a:ext cx="8208912" cy="2450976"/>
          </a:xfrm>
        </p:spPr>
        <p:txBody>
          <a:bodyPr>
            <a:norm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Тест </a:t>
            </a:r>
            <a:r>
              <a:rPr lang="ru-RU" dirty="0" err="1" smtClean="0"/>
              <a:t>креативности</a:t>
            </a:r>
            <a:r>
              <a:rPr lang="ru-RU" dirty="0" smtClean="0"/>
              <a:t> Э.П. </a:t>
            </a:r>
            <a:r>
              <a:rPr lang="ru-RU" dirty="0" err="1" smtClean="0"/>
              <a:t>Торренса</a:t>
            </a:r>
            <a:r>
              <a:rPr lang="ru-RU" dirty="0" smtClean="0"/>
              <a:t>, диагностика творческого </a:t>
            </a:r>
            <a:r>
              <a:rPr lang="ru-RU" dirty="0" smtClean="0"/>
              <a:t>мышления.</a:t>
            </a:r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8195" name="Picture 3" descr="C:\Users\Наталья\Desktop\мульттерапия\test-torrens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789040"/>
            <a:ext cx="2857500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564</TotalTime>
  <Words>453</Words>
  <Application>Microsoft Office PowerPoint</Application>
  <PresentationFormat>Экран (4:3)</PresentationFormat>
  <Paragraphs>36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Обычная</vt:lpstr>
      <vt:lpstr>Документ</vt:lpstr>
      <vt:lpstr>Мульт-терапия  Виды занятий  Диагностический инструментарий обследования творческих способностей  у детей старшего дошкольного возраста</vt:lpstr>
      <vt:lpstr>Слайд 2</vt:lpstr>
      <vt:lpstr>  Виды занятий:  </vt:lpstr>
      <vt:lpstr>Виды занятий:</vt:lpstr>
      <vt:lpstr>Виды занятий:</vt:lpstr>
      <vt:lpstr>Виды занятий:</vt:lpstr>
      <vt:lpstr>Виды занятий:</vt:lpstr>
      <vt:lpstr>Виды занятий:</vt:lpstr>
      <vt:lpstr> Диагностический инструментарий: </vt:lpstr>
      <vt:lpstr>     Тест креативности Э.П. Торренса  </vt:lpstr>
      <vt:lpstr> Диагностический инструментарий: </vt:lpstr>
      <vt:lpstr>Слайд 12</vt:lpstr>
      <vt:lpstr>Слайд 13</vt:lpstr>
      <vt:lpstr> Диагностический инструментарий: </vt:lpstr>
      <vt:lpstr>Туник Елена Евгеньевна</vt:lpstr>
      <vt:lpstr>Слайд 16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Мульт-терапия Виды занятий Диагностический инструментарий обследования тверческих способностей у детей старшего дошкольного возраста</dc:title>
  <dc:creator>Наталья</dc:creator>
  <cp:lastModifiedBy>Наталья</cp:lastModifiedBy>
  <cp:revision>57</cp:revision>
  <dcterms:created xsi:type="dcterms:W3CDTF">2016-10-30T11:01:01Z</dcterms:created>
  <dcterms:modified xsi:type="dcterms:W3CDTF">2016-10-30T20:41:00Z</dcterms:modified>
</cp:coreProperties>
</file>