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72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5" r:id="rId16"/>
    <p:sldId id="284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A9EE0-784F-42A5-AD40-B843430BBF1F}" type="datetimeFigureOut">
              <a:rPr lang="ru-RU" smtClean="0"/>
              <a:pPr/>
              <a:t>01.09.2017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7A020-7732-48AE-B6DE-451CF73CA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ped-kopilka.ru/raznoe/semeinye-prazdniki/kulichi-recepty-kulichei.html" TargetMode="External"/><Relationship Id="rId2" Type="http://schemas.openxmlformats.org/officeDocument/2006/relationships/hyperlink" Target="http://ped-kopilka.ru/raznoe/pozdravlenija-i-pozhelanija-na-vse-sluchai-zhizni/krasivye-otkrytki-pozdravlenija-i-pozhelanija-s-pashoi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ped-kopilka.ru/raznoe/semeinye-prazdniki/kak-krasit-jaica-na-pashu.html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every-holiday.ru/268/Rozhdestvenskaya_kutqya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р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1857364"/>
            <a:ext cx="37147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Праздники</a:t>
            </a:r>
          </a:p>
          <a:p>
            <a:r>
              <a:rPr lang="ru-RU" sz="3200" dirty="0" smtClean="0"/>
              <a:t>           Христиан</a:t>
            </a:r>
          </a:p>
          <a:p>
            <a:r>
              <a:rPr lang="ru-RU" sz="3200" dirty="0" smtClean="0"/>
              <a:t>     Религии России</a:t>
            </a:r>
          </a:p>
          <a:p>
            <a:r>
              <a:rPr lang="ru-RU" sz="3200" dirty="0" smtClean="0"/>
              <a:t>         </a:t>
            </a:r>
            <a:r>
              <a:rPr lang="ru-RU" sz="3200" b="1" dirty="0" smtClean="0"/>
              <a:t>8 – 9 классы </a:t>
            </a:r>
            <a:endParaRPr lang="ru-RU" sz="3200" b="1" dirty="0"/>
          </a:p>
        </p:txBody>
      </p:sp>
      <p:pic>
        <p:nvPicPr>
          <p:cNvPr id="4" name="Picture 2" descr="C:\Documents and Settings\user\Рабочий стол\i4d9778ab4a08fхр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3804769"/>
            <a:ext cx="3929090" cy="3053231"/>
          </a:xfrm>
          <a:prstGeom prst="rect">
            <a:avLst/>
          </a:prstGeom>
          <a:noFill/>
        </p:spPr>
      </p:pic>
      <p:pic>
        <p:nvPicPr>
          <p:cNvPr id="6" name="Picture 2" descr="C:\Documents and Settings\user\Рабочий стол\Курносов Ю.Б\Новая папка\р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1500174"/>
            <a:ext cx="4214842" cy="19288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86050" y="1500174"/>
            <a:ext cx="35004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    </a:t>
            </a:r>
            <a:r>
              <a:rPr lang="ru-RU" sz="3600" b="1" dirty="0" smtClean="0"/>
              <a:t>Праздники</a:t>
            </a:r>
          </a:p>
          <a:p>
            <a:r>
              <a:rPr lang="ru-RU" sz="3600" b="1" dirty="0" smtClean="0"/>
              <a:t>        христиан </a:t>
            </a:r>
          </a:p>
          <a:p>
            <a:r>
              <a:rPr lang="ru-RU" sz="3600" b="1" dirty="0" smtClean="0"/>
              <a:t>  Религии России</a:t>
            </a:r>
            <a:endParaRPr lang="ru-RU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2868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Накануне Крещения, 18 января, верующие постятся - ничего не едят до вечера, а вечером отмечают второй Святой Вечер или "Голодную </a:t>
            </a:r>
            <a:r>
              <a:rPr lang="ru-RU" b="1" dirty="0" err="1" smtClean="0"/>
              <a:t>кутю</a:t>
            </a:r>
            <a:r>
              <a:rPr lang="ru-RU" b="1" dirty="0" smtClean="0"/>
              <a:t>". На ужин подают постные блюда - жареную рыбу, вареники с капустой, гречневые блины на масле, </a:t>
            </a:r>
            <a:r>
              <a:rPr lang="ru-RU" b="1" dirty="0" err="1" smtClean="0"/>
              <a:t>кутю</a:t>
            </a:r>
            <a:r>
              <a:rPr lang="ru-RU" b="1" dirty="0" smtClean="0"/>
              <a:t> и </a:t>
            </a:r>
            <a:r>
              <a:rPr lang="ru-RU" b="1" dirty="0" err="1" smtClean="0"/>
              <a:t>узвар</a:t>
            </a:r>
            <a:r>
              <a:rPr lang="ru-RU" b="1" dirty="0" smtClean="0"/>
              <a:t>. Вся семья, как и перед Рождеством собирается за столом, к которому подаются лишь постные кушанья, из риса, меда и изюма готовится кутья (сочиво). В этот вечер, вернувшись из церкви с молебна, люди ставили мелом или копотью свечи кресты над всеми окнами и дверями. После ужина все ложки собирают в одну миску, а сверху кладут хлеб - "чтобы хлеб родился". Этими же ложками девушки гадали: выходили на порог и стучали ими, пока где-то не залает пес - в эту же сторону девушка и замуж пойдет. Главная традиция праздника Крещения Господня - освящение воды. Утром 19 января святят воду - или в церкви, или, где это возможно, возле озера, реки или ручья. Считается, что на Крещение, с полуночи до полуночи, вода приобретает целебные свойства и сохраняет их на протяжении года. Ее дают пить тяжелобольным, ею освящают храмы, дома и животных.</a:t>
            </a:r>
            <a:endParaRPr lang="ru-RU" b="1" dirty="0"/>
          </a:p>
        </p:txBody>
      </p:sp>
      <p:pic>
        <p:nvPicPr>
          <p:cNvPr id="1026" name="Picture 2" descr="C:\Documents and Settings\user\Рабочий стол\depositphotos_47742933-stock-illustration-decorative-ornament-dove-peac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4357694"/>
            <a:ext cx="1873250" cy="187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0010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Для науки остается загадкой тот факт, что крещенская вода не портится, не имеет запаха и может храниться в течение года и дольше. В старину, накануне Йордана, во льду вырубали большой крест ("</a:t>
            </a:r>
            <a:r>
              <a:rPr lang="ru-RU" b="1" dirty="0" err="1" smtClean="0"/>
              <a:t>йордан</a:t>
            </a:r>
            <a:r>
              <a:rPr lang="ru-RU" b="1" dirty="0" smtClean="0"/>
              <a:t>") и устанавливали его вертикально рядом с лункой. Ледяной крест украшали барвинком и ветвями сосны или обливали свекольным квасом, от чего он становился красным. Вода освящается в источниках, а там, где такой возможности нет - во дворе храма. Освящая воду, священник опускает крест в специальную крещенскую прорубь, называемую «иорданью», освященная вода именуется «великой </a:t>
            </a:r>
            <a:r>
              <a:rPr lang="ru-RU" b="1" dirty="0" err="1" smtClean="0"/>
              <a:t>агиасмой</a:t>
            </a:r>
            <a:r>
              <a:rPr lang="ru-RU" b="1" dirty="0" smtClean="0"/>
              <a:t>», то есть великой святыней. Считается, что крещенская вода обладает такой же чудодейственной силой, как и воды Иордана, в которые входил Иисус Христос. В день Крещения, после молебна, в проруби купаются больные - чтобы излечиться от болезни, а наряжавшиеся в маски под Новый год - чтобы очиститься от греха. В день праздника и в день Крещенского сочельника совершается Великое водоосвящение. Во дворах храмов тянутся длинные очереди за святой водой. </a:t>
            </a:r>
            <a:endParaRPr lang="ru-RU" b="1" dirty="0"/>
          </a:p>
        </p:txBody>
      </p:sp>
      <p:pic>
        <p:nvPicPr>
          <p:cNvPr id="102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4500570"/>
            <a:ext cx="3576286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5"/>
            <a:ext cx="82153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Если человек по каким-либо серьезным причинам не может пойти на службу он может прибегнуть к целительной силе простой воды, взятой из обычного водоема в крещенскую ночь. Считается, что крещенская вода набирает особую силу и целебность. Крещенской водой лечат раны, окропляют каждый уголок своего жилья - в доме будет порядок и покой. До наших дней сохранилась традиция окунаться на Крещение в проруби - тот, кто отваживался на это, верил, что целебная крещенская вода даст ему здоровья на целый год. И сегодня находятся смельчаки, которые даже в сильный мороз прыгают в ледяную воду. Всем желающим присоединиться к ним следует помнить, что окунаться в крещенской проруби нужно, не стремясь «совершить подвиг», а помня о религиозном смысле этого действия - лучше всего перед этим взять благословение у священника. Также нужно знать, что омовение в крещенской воде не очищает от всех грехов «автоматически». После празднования Крещения начинается новый свадебный сезон, который продолжается до Великого поста. В старину это было время веселья и досуга. Молодежь собиралась на вечерницы, семьи устраивали складчины и ходили друг к другу в гости. Крещенская святая вода В Богоявление крещенскую воду можно пить .</a:t>
            </a:r>
            <a:endParaRPr lang="ru-RU" b="1" dirty="0"/>
          </a:p>
        </p:txBody>
      </p:sp>
      <p:pic>
        <p:nvPicPr>
          <p:cNvPr id="1026" name="Picture 2" descr="C:\Documents and Settings\user\Рабочий стол\depositphotos_47742933-stock-illustration-decorative-ornament-dove-peac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5143488"/>
            <a:ext cx="1714512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89"/>
            <a:ext cx="828680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. Но потом ее следует употреблять натощак либо по особой необходимости (например, при внезапной болезни). Кроме того, в день праздника мы кропим святой водой все жилище, включая и отхожие места, и те помещения, где живут наши домашние любимцы. Можно окропить и офис, и место учебы, и автомобиль. А если вы видите, что воды стало не так много, как хотелось бы, - можно разбавить ее простой чистой водой, и вся она будет так же полна благодати, как и раньше, и так же не испортится. Поэтому вовсе не стоит надрываться, унося из храма в этот день канистру на десяток-другой литров. Достаточно взять небольшую бутылку - и воды хватит до следующего Крещения вам и вашим близким. Но и чудесное сохранение крещенской воды не гарантировано человеку, который не будет относиться к ней благоговейно. Лучше перелить воду из пластиковой посуды в стеклянную, и хранить ее рядом с иконами. Также и пить эту воду следует с молитвой, чтобы этот дар Господень был нам во здравие души и тела. Крещенская вода может годами стоять и не портиться. Гадание на Крещение В крещенский вечер девушка должна выйти из дома и пойти по улице. Если она встретить на своем пути первого молодого и симпатичного мужчину, велика вероятность, что в этом году она выйдет замуж. </a:t>
            </a:r>
            <a:endParaRPr lang="ru-RU" b="1" dirty="0"/>
          </a:p>
        </p:txBody>
      </p:sp>
      <p:pic>
        <p:nvPicPr>
          <p:cNvPr id="1026" name="Picture 2" descr="C:\Documents and Settings\user\Рабочий стол\4-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 flipV="1">
            <a:off x="2643174" y="4976264"/>
            <a:ext cx="3714776" cy="1881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1439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Если прохожий будет старым, то замужество еще не скоро. На Крещение кроме традиционных новогодних и рождественских гаданий, издревле практиковали особое гадание - с кутьей. Суть его состояла в том, что гадальщицы, захватив в чашку горячей кутьи и скрыв ее под фартуком или платком, бежали на улицу и первому попавшемуся мужчине швыряли в лицо кутьей, спрашивая его имя. Еще более оригинален другой вид специального крещенского гадания: в сочельник, после заката солнца, девушки нагишом выходили на улицу, «пололи» снег, кидали его через плечо и затем слушали - в которой стороне послышится что-нибудь, в ту сторону и замуж выдадут. Крещенские приметы ♦ Если на Крещение деревья покрыты инеем, весной сеять озимую пшеницу нужно в тот же день недели - урожай будет богатым. ♦ Если на Крещение идет лопатой снег - к хорошему урожаю. ♦ Если на Крещение ясно и холодно - к неурожаю, засушливому лету. ♦ Если на Крещение звездная ночь - будет хороший урожай орехов и ягод. ♦ Если на Крещение видно много рыбы - будут пчелы хорошо роиться. ♦ Если после Крещения на небе полный месяц - весной возможен паводок. ♦ Если собаки много лают - к большому количеству зверья и дичи в лесу. ♦ Чтобы узнать, насколько теплым будет остаток зимы, в ночь Сочельника перед Крещением надо просто посмотреть на небо. </a:t>
            </a:r>
            <a:endParaRPr lang="ru-RU" b="1" dirty="0"/>
          </a:p>
        </p:txBody>
      </p:sp>
      <p:pic>
        <p:nvPicPr>
          <p:cNvPr id="2050" name="Picture 2" descr="C:\Documents and Settings\user\Рабочий стол\depositphotos_47742933-stock-illustration-decorative-ornament-dove-peac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5500678"/>
            <a:ext cx="1357322" cy="1357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01802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Пасхальные обычаи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древности христиане в продолжение великого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C1B0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tooltip="Открытки и поздравления с Пасхой"/>
              </a:rPr>
              <a:t>праздника Пасхи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ежедневно собирались для общественного богослужения и освящали этот день особыми делами благочестия, милости и благотворения.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Подражая Господу, Своим Воскресением освободившему всех людей от пут греха и смерти, благочестивые цари отирали в пасхальные дни темницы и прощали узников (но не уголовных преступников). Простые христиане в эти дни приходили на помощь нищим, сирым и убогим. Брашно (то есть еду), освященное в Пасху, раздавали бедным и тем самым делали малоимущих участниками великой радости в светлое торжество.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Издавна повелось, что на Руси с Пасхи всегда начинались оживленные гуляния молодежи: катались на качелях, водили хороводы, пели веснянки.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этот светлый и великий праздник все люди христосуются: трижды по-русски целуются в губы и говорят: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Христос воскрес!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Воистину воскрес!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 этом все дарят друг другу крашенные освященные пасхальные яйца, относят их на могилы умерших.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день Пасхи после долгого семинедельного поста на праздничном столе появляются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C1B0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уличи. Рецепты куличей"/>
              </a:rPr>
              <a:t>куличи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яйца, творог и мясо.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stock-vector-vector-dove-symbol-1033409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6080" y="5000637"/>
            <a:ext cx="1934614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01802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Почему на пасху принято дарить именно яйца?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Яйцо считается главным пасхальным символом Воскресения, так как из него появляется на свет новое существо. Поэтому с давних времен в Православной Церкви хранится благочестивая традиция дарить в светлый праздник Пасхи яйца. Этот обычай был введен святой равноапостольной Марией Магдалиной, когда она по Вознесении Господнем пришла в Рим для проповеди Евангелия, явилась пред императором Тиберием и, поднеся ему красное яйцо, сказала: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Христос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Воскресе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начав таким образом свою проповедь.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примеру Марии Магдалины все христиане теперь и в наши дни дарят друг другу в Пасху крашеные яйца, исповедуя животворящую смерть и Воскресение Господа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два события, которые Пасха объединяет в себе. Пасхальное яйцо является напоминанием об одном из основных догматов веры и служит видимым признаком блаженного воскресения мертвых, залог которого в Воскресении Иисуса Христа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Победителя смерти и ада.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C1B09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tooltip="Как красить яйца на Пасху"/>
              </a:rPr>
              <a:t>Окрашенное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красный цвет яйцо раньше называли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крашенка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расписное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писанка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деревянные пасхальные яйца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яйчата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Яйцо красного цвета зна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­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менует для людей возрождение кровью Христовой. Другие цвета и узоры, которыми расписывают яйца,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нововведение, которое также отражает радость величайшего праздника Христова Воскресения.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Есть даже пасхальная примета: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умыться водой, в которую опускали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крашенку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то человек будет здоровым и пригожим. А бодрствование в ночь перед Пасхой защищает от болезней, обеспечивает удачное и счастливое замужество, богатый урожай и охотничью удачу.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876"/>
            <a:ext cx="4381497" cy="3286123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i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43427" y="3571876"/>
            <a:ext cx="4600573" cy="3286124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413723-svetik_2560x16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5158539" cy="3224218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kulich-pashalnyy-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0" y="-1"/>
            <a:ext cx="4286249" cy="3214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pictureр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714356"/>
            <a:ext cx="4964284" cy="6143644"/>
          </a:xfrm>
          <a:prstGeom prst="rect">
            <a:avLst/>
          </a:prstGeom>
          <a:noFill/>
        </p:spPr>
      </p:pic>
      <p:pic>
        <p:nvPicPr>
          <p:cNvPr id="4098" name="Picture 2" descr="C:\Documents and Settings\user\Рабочий стол\depositphotos_47742933-stock-illustration-decorative-ornament-dove-peac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72074"/>
            <a:ext cx="1785926" cy="1785926"/>
          </a:xfrm>
          <a:prstGeom prst="rect">
            <a:avLst/>
          </a:prstGeom>
          <a:noFill/>
        </p:spPr>
      </p:pic>
      <p:pic>
        <p:nvPicPr>
          <p:cNvPr id="4099" name="Picture 3" descr="C:\Documents and Settings\user\Рабочий стол\depositphotos_47742933-stock-illustration-decorative-ornament-dove-peac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358072" y="5072074"/>
            <a:ext cx="1785926" cy="1785926"/>
          </a:xfrm>
          <a:prstGeom prst="rect">
            <a:avLst/>
          </a:prstGeom>
          <a:noFill/>
        </p:spPr>
      </p:pic>
      <p:pic>
        <p:nvPicPr>
          <p:cNvPr id="4100" name="Picture 4" descr="C:\Documents and Settings\user\Рабочий стол\depositphotos_47742933-stock-illustration-decorative-ornament-dove-peac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1857364" cy="1857364"/>
          </a:xfrm>
          <a:prstGeom prst="rect">
            <a:avLst/>
          </a:prstGeom>
          <a:noFill/>
        </p:spPr>
      </p:pic>
      <p:pic>
        <p:nvPicPr>
          <p:cNvPr id="4101" name="Picture 5" descr="C:\Documents and Settings\user\Рабочий стол\depositphotos_47742933-stock-illustration-decorative-ornament-dove-peac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286636" y="0"/>
            <a:ext cx="1857364" cy="18573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00298" y="214290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Рождество Христово</a:t>
            </a:r>
            <a:endParaRPr lang="ru-RU"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хр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14167"/>
            <a:ext cx="5091127" cy="6343833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34d209c7e7b4532f617fd5ca6d4fbb7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629846"/>
            <a:ext cx="1857356" cy="1228154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34d209c7e7b4532f617fd5ca6d4fbb7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215206" y="5582616"/>
            <a:ext cx="1928794" cy="12753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0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Иисус Христос и Иосиф</a:t>
            </a:r>
            <a:endParaRPr lang="ru-RU" sz="2800" b="1" dirty="0"/>
          </a:p>
        </p:txBody>
      </p:sp>
      <p:pic>
        <p:nvPicPr>
          <p:cNvPr id="2050" name="Picture 2" descr="C:\Documents and Settings\user\Рабочий стол\ангел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07309" y="0"/>
            <a:ext cx="2036692" cy="2714620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ангел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0" y="0"/>
            <a:ext cx="1983096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хр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38250" y="976313"/>
            <a:ext cx="6667500" cy="49053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142852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Мария, Христос и Иосиф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хр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33600" y="333375"/>
            <a:ext cx="4876800" cy="6191250"/>
          </a:xfrm>
          <a:prstGeom prst="rect">
            <a:avLst/>
          </a:prstGeom>
          <a:noFill/>
        </p:spPr>
      </p:pic>
      <p:pic>
        <p:nvPicPr>
          <p:cNvPr id="2050" name="Picture 2" descr="C:\Documents and Settings\user\Рабочий стол\U9tTa4Z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57364"/>
            <a:ext cx="2143108" cy="3073216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U9tTa4Z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000892" y="1857364"/>
            <a:ext cx="2143108" cy="307321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86050" y="0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Христос и дети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642918"/>
            <a:ext cx="6096000" cy="4572000"/>
          </a:xfrm>
          <a:prstGeom prst="rect">
            <a:avLst/>
          </a:prstGeom>
          <a:noFill/>
        </p:spPr>
      </p:pic>
      <p:pic>
        <p:nvPicPr>
          <p:cNvPr id="2" name="Picture 2" descr="C:\Documents and Settings\user\Рабочий стол\rogd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3929066"/>
            <a:ext cx="2852737" cy="1884363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i (1)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19244" y="3929066"/>
            <a:ext cx="3224756" cy="2571768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i (1)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929066"/>
            <a:ext cx="3224758" cy="2571768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ангел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286703" y="0"/>
            <a:ext cx="1857297" cy="2475512"/>
          </a:xfrm>
          <a:prstGeom prst="rect">
            <a:avLst/>
          </a:prstGeom>
          <a:noFill/>
        </p:spPr>
      </p:pic>
      <p:pic>
        <p:nvPicPr>
          <p:cNvPr id="5" name="Picture 3" descr="C:\Documents and Settings\user\Рабочий стол\ангел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822319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Народные традиции Рождества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некоторых местностях, особенно, в деревнях, накануне Рождества сохранилась традиция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колядования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ночь накануне Рождества ряженые носят по домам традиционное блюдо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C66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рождественскую кутью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и предлагают хозяевам дома ее отведать, также ряженые поют рождественские песни, за что хозяева должны дать ряженым угощение или деньги.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Рождество является началом Святок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каждый день после праздника имеет свое религиозное значение, в том числе это время для почитания мертвых. Святки продолжаются вплоть до 19 января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Крещения. Это время с 7 января по 19 января является отличным временем для гаданий и совершения разных ритуальных таинств. Гадали чаще всего молодые девушки, собираясь вместе. Кстати, этот процесс отлично описан в повести Николая Гоголя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Ночь накануне Рождества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Молодые девицы хотели знать, когда они выйдут замуж, каким будет их муж и новая семья. Именно по этой причине большинство рождественских гаданий имеют такую тематику.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 descr="C:\Documents and Settings\user\Рабочий стол\ап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4473384"/>
            <a:ext cx="3643338" cy="238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территории древней Руси считалось, что если в Рождество первой в дом входит женщина, это значит, что в будущем году все женщины в семье будут болеть. Также к Рождеству были принять мыться в бане, убирать дом, надевать чистую одежду. 6 января можно было только пить воду и ничего не кушать до появления на небе первой звезды.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рождественский стол, за которым было принято собираться всей семьей, надо было обязательно ставить традиционные блюда. К ним относился холодец с хреном. Также разнообразные блюда из свинины: зажаренный поросенок, фаршированная свиная голова, заливное. На столе 7 января должно быть много блюд из мяса, ведь в Рождество заканчивается долгий пост. Принято запекать птицу или рыбу целиком, такое блюдо символизирует единство семьи в новом году.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Рождество: традиции и обычаи сегодня какие-то забыты, а какие-то возрождаются с удвоенной силой. Мы предлагаем обратить внимание на красивый обычай первого гостя. Первый гость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 человек, который впускает Рождество в дом. Поэтому, важно, чтобы он входил в гости с чистыми и добрыми мыслями, дабы принести в семью счастью и благополучие. В руках первого гостя должна быть еловая ветка, он должен обязательно войти через парадную дверь квартиры или дома. Хозяева должны первому гостю обязательно подарить подарок. И помните, что первый гость женщина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не самая хорошая примета на Рождество. Так что, зовите по возможность мужчину раньше!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user\Рабочий стол\depositphotos_47742933-stock-illustration-decorative-ornament-dove-peac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6143644"/>
            <a:ext cx="714356" cy="714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1220</Words>
  <Application>Microsoft Office PowerPoint</Application>
  <PresentationFormat>Экран (4:3)</PresentationFormat>
  <Paragraphs>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mou</dc:creator>
  <cp:lastModifiedBy>mou</cp:lastModifiedBy>
  <cp:revision>75</cp:revision>
  <dcterms:created xsi:type="dcterms:W3CDTF">2017-03-10T07:26:10Z</dcterms:created>
  <dcterms:modified xsi:type="dcterms:W3CDTF">2017-09-01T06:15:00Z</dcterms:modified>
</cp:coreProperties>
</file>