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24.08.2017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24.08.2017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24.08.2017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24.08.2017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24.08.2017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i="1" dirty="0" smtClean="0">
                <a:solidFill>
                  <a:srgbClr val="FF0000"/>
                </a:solidFill>
                <a:latin typeface="+mn-lt"/>
              </a:rPr>
              <a:t>«Наш родной Елецкий край…»</a:t>
            </a:r>
            <a:endParaRPr lang="ru-RU" i="1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143372" y="4500570"/>
            <a:ext cx="4786346" cy="1366282"/>
          </a:xfrm>
        </p:spPr>
        <p:txBody>
          <a:bodyPr>
            <a:normAutofit fontScale="92500" lnSpcReduction="20000"/>
          </a:bodyPr>
          <a:lstStyle/>
          <a:p>
            <a:r>
              <a:rPr lang="ru-RU" sz="2000" b="1" dirty="0" smtClean="0"/>
              <a:t>Презентация к классному часу «Россия - моя малая Родина»</a:t>
            </a:r>
          </a:p>
          <a:p>
            <a:r>
              <a:rPr lang="ru-RU" sz="2000" b="1" dirty="0" smtClean="0"/>
              <a:t>Выполнила классный руководитель 7 класса</a:t>
            </a:r>
          </a:p>
          <a:p>
            <a:r>
              <a:rPr lang="ru-RU" sz="2000" b="1" dirty="0" smtClean="0"/>
              <a:t>Драчева Вера Викторовна</a:t>
            </a:r>
            <a:endParaRPr lang="ru-RU" sz="2000" b="1" dirty="0"/>
          </a:p>
        </p:txBody>
      </p:sp>
      <p:pic>
        <p:nvPicPr>
          <p:cNvPr id="1026" name="Picture 2" descr="C:\Users\Анна\Desktop\854931_origina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85918" y="285728"/>
            <a:ext cx="6072230" cy="278608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i="1" dirty="0" smtClean="0">
                <a:solidFill>
                  <a:srgbClr val="00B050"/>
                </a:solidFill>
                <a:latin typeface="+mn-lt"/>
              </a:rPr>
              <a:t/>
            </a:r>
            <a:br>
              <a:rPr lang="ru-RU" b="1" i="1" dirty="0" smtClean="0">
                <a:solidFill>
                  <a:srgbClr val="00B050"/>
                </a:solidFill>
                <a:latin typeface="+mn-lt"/>
              </a:rPr>
            </a:br>
            <a:r>
              <a:rPr lang="ru-RU" b="1" i="1" dirty="0" smtClean="0">
                <a:solidFill>
                  <a:srgbClr val="00B050"/>
                </a:solidFill>
                <a:latin typeface="+mn-lt"/>
              </a:rPr>
              <a:t>Люби и прославляй родной край!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10242" name="Picture 2" descr="C:\Users\Анна\Desktop\NaeUXGp68eM_1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281865" y="2249488"/>
            <a:ext cx="6580270" cy="3536966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285852" y="5857891"/>
            <a:ext cx="657229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</a:rPr>
              <a:t>Коллектив МБОУ СОШ с.Каменское – участник районного фестиваля (2016г</a:t>
            </a:r>
            <a:r>
              <a:rPr lang="ru-RU" dirty="0" smtClean="0"/>
              <a:t>.)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785794"/>
            <a:ext cx="8258204" cy="928694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i="1" dirty="0" smtClean="0">
                <a:solidFill>
                  <a:srgbClr val="00B050"/>
                </a:solidFill>
                <a:latin typeface="+mn-lt"/>
              </a:rPr>
              <a:t>Нет в мире краше Родины нашей…</a:t>
            </a:r>
            <a:endParaRPr lang="ru-RU" b="1" i="1" dirty="0">
              <a:solidFill>
                <a:srgbClr val="00B050"/>
              </a:solidFill>
              <a:latin typeface="+mn-lt"/>
            </a:endParaRPr>
          </a:p>
        </p:txBody>
      </p:sp>
      <p:pic>
        <p:nvPicPr>
          <p:cNvPr id="2050" name="Picture 2" descr="C:\Users\Анна\Desktop\84798 (1)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500166" y="1857364"/>
            <a:ext cx="4929222" cy="4071966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 rot="10800000" flipV="1">
            <a:off x="6786578" y="2601392"/>
            <a:ext cx="214314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</a:rPr>
              <a:t>Вознесенский собор</a:t>
            </a:r>
          </a:p>
          <a:p>
            <a:r>
              <a:rPr lang="ru-RU" sz="2000" b="1" dirty="0" smtClean="0">
                <a:solidFill>
                  <a:srgbClr val="FF0000"/>
                </a:solidFill>
              </a:rPr>
              <a:t> г.Елец</a:t>
            </a:r>
            <a:endParaRPr lang="ru-RU" sz="2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14356"/>
            <a:ext cx="8229600" cy="1214446"/>
          </a:xfrm>
        </p:spPr>
        <p:txBody>
          <a:bodyPr>
            <a:normAutofit fontScale="90000"/>
          </a:bodyPr>
          <a:lstStyle/>
          <a:p>
            <a:pPr lvl="0" algn="ctr"/>
            <a:r>
              <a:rPr lang="ru-RU" b="1" i="1" dirty="0" smtClean="0">
                <a:solidFill>
                  <a:srgbClr val="FF0000"/>
                </a:solidFill>
                <a:latin typeface="+mn-lt"/>
              </a:rPr>
              <a:t/>
            </a:r>
            <a:br>
              <a:rPr lang="ru-RU" b="1" i="1" dirty="0" smtClean="0">
                <a:solidFill>
                  <a:srgbClr val="FF0000"/>
                </a:solidFill>
                <a:latin typeface="+mn-lt"/>
              </a:rPr>
            </a:br>
            <a:r>
              <a:rPr lang="ru-RU" b="1" i="1" dirty="0" smtClean="0">
                <a:solidFill>
                  <a:srgbClr val="FF0000"/>
                </a:solidFill>
                <a:latin typeface="+mn-lt"/>
              </a:rPr>
              <a:t>Родина любимая — мать родимая</a:t>
            </a:r>
            <a:r>
              <a:rPr lang="ru-RU" b="1" dirty="0" smtClean="0">
                <a:latin typeface="+mn-lt"/>
              </a:rPr>
              <a:t/>
            </a:r>
            <a:br>
              <a:rPr lang="ru-RU" b="1" dirty="0" smtClean="0">
                <a:latin typeface="+mn-lt"/>
              </a:rPr>
            </a:br>
            <a:endParaRPr lang="ru-RU" b="1" dirty="0">
              <a:latin typeface="+mn-lt"/>
            </a:endParaRPr>
          </a:p>
        </p:txBody>
      </p:sp>
      <p:pic>
        <p:nvPicPr>
          <p:cNvPr id="3074" name="Picture 2" descr="C:\Users\Анна\Desktop\hSer_nQcVVI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000364" y="2249488"/>
            <a:ext cx="5429288" cy="432435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571472" y="3143248"/>
            <a:ext cx="2286017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00B050"/>
                </a:solidFill>
              </a:rPr>
              <a:t>Парк 40-летия Победы </a:t>
            </a:r>
          </a:p>
          <a:p>
            <a:r>
              <a:rPr lang="ru-RU" sz="2000" b="1" dirty="0" smtClean="0">
                <a:solidFill>
                  <a:srgbClr val="00B050"/>
                </a:solidFill>
              </a:rPr>
              <a:t>в с. Каменское</a:t>
            </a:r>
            <a:endParaRPr lang="ru-RU" sz="2000" b="1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42918"/>
            <a:ext cx="8229600" cy="1000132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 smtClean="0">
                <a:solidFill>
                  <a:srgbClr val="00B050"/>
                </a:solidFill>
                <a:latin typeface="+mn-lt"/>
              </a:rPr>
              <a:t/>
            </a:r>
            <a:br>
              <a:rPr lang="ru-RU" sz="3600" b="1" dirty="0" smtClean="0">
                <a:solidFill>
                  <a:srgbClr val="00B050"/>
                </a:solidFill>
                <a:latin typeface="+mn-lt"/>
              </a:rPr>
            </a:br>
            <a:r>
              <a:rPr lang="ru-RU" sz="3600" dirty="0" smtClean="0"/>
              <a:t> </a:t>
            </a:r>
            <a:br>
              <a:rPr lang="ru-RU" sz="3600" dirty="0" smtClean="0"/>
            </a:br>
            <a:r>
              <a:rPr lang="ru-RU" sz="3600" b="1" i="1" dirty="0" smtClean="0">
                <a:solidFill>
                  <a:srgbClr val="00B050"/>
                </a:solidFill>
                <a:latin typeface="+mn-lt"/>
              </a:rPr>
              <a:t>Родина—мать, </a:t>
            </a:r>
            <a:br>
              <a:rPr lang="ru-RU" sz="3600" b="1" i="1" dirty="0" smtClean="0">
                <a:solidFill>
                  <a:srgbClr val="00B050"/>
                </a:solidFill>
                <a:latin typeface="+mn-lt"/>
              </a:rPr>
            </a:br>
            <a:r>
              <a:rPr lang="ru-RU" sz="3600" b="1" i="1" dirty="0" smtClean="0">
                <a:solidFill>
                  <a:srgbClr val="00B050"/>
                </a:solidFill>
                <a:latin typeface="+mn-lt"/>
              </a:rPr>
              <a:t>умей за нее постоять</a:t>
            </a:r>
            <a:r>
              <a:rPr lang="ru-RU" sz="3600" i="1" dirty="0" smtClean="0"/>
              <a:t/>
            </a:r>
            <a:br>
              <a:rPr lang="ru-RU" sz="3600" i="1" dirty="0" smtClean="0"/>
            </a:br>
            <a:r>
              <a:rPr lang="ru-RU" sz="3600" b="1" dirty="0" smtClean="0">
                <a:solidFill>
                  <a:srgbClr val="00B050"/>
                </a:solidFill>
                <a:latin typeface="+mn-lt"/>
              </a:rPr>
              <a:t/>
            </a:r>
            <a:br>
              <a:rPr lang="ru-RU" sz="3600" b="1" dirty="0" smtClean="0">
                <a:solidFill>
                  <a:srgbClr val="00B050"/>
                </a:solidFill>
                <a:latin typeface="+mn-lt"/>
              </a:rPr>
            </a:br>
            <a:endParaRPr lang="ru-RU" sz="3600" b="1" dirty="0">
              <a:solidFill>
                <a:srgbClr val="00B050"/>
              </a:solidFill>
              <a:latin typeface="+mn-lt"/>
            </a:endParaRPr>
          </a:p>
        </p:txBody>
      </p:sp>
      <p:pic>
        <p:nvPicPr>
          <p:cNvPr id="4098" name="Picture 2" descr="C:\Users\Анна\Desktop\WRNuiuvKH-c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357290" y="1785926"/>
            <a:ext cx="6486525" cy="3643338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 rot="10800000" flipV="1">
            <a:off x="3929058" y="5130877"/>
            <a:ext cx="378621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000" b="1" dirty="0" smtClean="0">
              <a:solidFill>
                <a:srgbClr val="FF0000"/>
              </a:solidFill>
            </a:endParaRPr>
          </a:p>
          <a:p>
            <a:r>
              <a:rPr lang="ru-RU" sz="2000" b="1" dirty="0" smtClean="0">
                <a:solidFill>
                  <a:srgbClr val="FF0000"/>
                </a:solidFill>
              </a:rPr>
              <a:t>Братская могила и памятник в д.Барановка</a:t>
            </a:r>
            <a:endParaRPr lang="ru-RU" sz="2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714364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+mn-lt"/>
              </a:rPr>
              <a:t/>
            </a:r>
            <a:br>
              <a:rPr lang="ru-RU" b="1" dirty="0" smtClean="0">
                <a:solidFill>
                  <a:srgbClr val="FF0000"/>
                </a:solidFill>
                <a:latin typeface="+mn-lt"/>
              </a:rPr>
            </a:br>
            <a:r>
              <a:rPr lang="ru-RU" dirty="0" smtClean="0"/>
              <a:t> </a:t>
            </a:r>
            <a:br>
              <a:rPr lang="ru-RU" dirty="0" smtClean="0"/>
            </a:br>
            <a:r>
              <a:rPr lang="ru-RU" b="1" dirty="0" smtClean="0">
                <a:solidFill>
                  <a:srgbClr val="0070C0"/>
                </a:solidFill>
                <a:latin typeface="+mn-lt"/>
              </a:rPr>
              <a:t>Всякому мила своя сторона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>
                <a:solidFill>
                  <a:srgbClr val="FF0000"/>
                </a:solidFill>
                <a:latin typeface="+mn-lt"/>
              </a:rPr>
              <a:t/>
            </a:r>
            <a:br>
              <a:rPr lang="ru-RU" b="1" dirty="0" smtClean="0">
                <a:solidFill>
                  <a:srgbClr val="FF0000"/>
                </a:solidFill>
                <a:latin typeface="+mn-lt"/>
              </a:rPr>
            </a:br>
            <a:endParaRPr lang="ru-RU" b="1" dirty="0">
              <a:solidFill>
                <a:srgbClr val="FF0000"/>
              </a:solidFill>
              <a:latin typeface="+mn-lt"/>
            </a:endParaRPr>
          </a:p>
        </p:txBody>
      </p:sp>
      <p:pic>
        <p:nvPicPr>
          <p:cNvPr id="5122" name="Picture 2" descr="C:\Users\Анна\Desktop\elets_rayon_prud_fedorovskiy_bolshoy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928926" y="1928802"/>
            <a:ext cx="5929354" cy="4214842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 rot="10800000" flipV="1">
            <a:off x="785787" y="3039338"/>
            <a:ext cx="192882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i="1" dirty="0" smtClean="0">
                <a:solidFill>
                  <a:srgbClr val="00B050"/>
                </a:solidFill>
              </a:rPr>
              <a:t>Елецкий район</a:t>
            </a:r>
            <a:endParaRPr lang="ru-RU" sz="2000" b="1" i="1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 algn="ctr"/>
            <a:r>
              <a:rPr lang="ru-RU" b="1" dirty="0" smtClean="0">
                <a:solidFill>
                  <a:srgbClr val="00B050"/>
                </a:solidFill>
                <a:latin typeface="+mn-lt"/>
              </a:rPr>
              <a:t>Береги землю родимую, как мать любимую.</a:t>
            </a:r>
            <a:endParaRPr lang="ru-RU" b="1" dirty="0">
              <a:solidFill>
                <a:srgbClr val="00B050"/>
              </a:solidFill>
              <a:latin typeface="+mn-lt"/>
            </a:endParaRPr>
          </a:p>
        </p:txBody>
      </p:sp>
      <p:pic>
        <p:nvPicPr>
          <p:cNvPr id="6146" name="Picture 2" descr="C:\Users\Анна\Desktop\Yf67thy7r78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786313" y="3357562"/>
            <a:ext cx="3571901" cy="3181342"/>
          </a:xfrm>
          <a:prstGeom prst="rect">
            <a:avLst/>
          </a:prstGeom>
          <a:noFill/>
        </p:spPr>
      </p:pic>
      <p:pic>
        <p:nvPicPr>
          <p:cNvPr id="6147" name="Picture 3" descr="C:\Users\Анна\Desktop\eleckiy_rayon_prud_panikovskiy_bol_09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2428868"/>
            <a:ext cx="3857652" cy="314327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b="1" i="1" dirty="0" smtClean="0">
                <a:solidFill>
                  <a:srgbClr val="FF0000"/>
                </a:solidFill>
                <a:latin typeface="+mn-lt"/>
              </a:rPr>
              <a:t>Человек без Родины, что соловей без песни.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7170" name="Picture 2" descr="C:\Users\Анна\Desktop\3_1753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330358" y="2249488"/>
            <a:ext cx="6483283" cy="375128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214414" y="6000768"/>
            <a:ext cx="764386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0B050"/>
                </a:solidFill>
              </a:rPr>
              <a:t>Губернатор Липецкой области О.П.Королев с рабочими ООО «Светлый путь»</a:t>
            </a:r>
            <a:endParaRPr lang="ru-RU" sz="2000" b="1" dirty="0">
              <a:solidFill>
                <a:srgbClr val="00B050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 algn="ctr"/>
            <a:r>
              <a:rPr lang="ru-RU" b="1" dirty="0" smtClean="0">
                <a:solidFill>
                  <a:srgbClr val="00B050"/>
                </a:solidFill>
                <a:latin typeface="+mn-lt"/>
              </a:rPr>
              <a:t>Для родины своей ни сил, ни жизни не жалей</a:t>
            </a:r>
            <a:endParaRPr lang="ru-RU" dirty="0"/>
          </a:p>
        </p:txBody>
      </p:sp>
      <p:pic>
        <p:nvPicPr>
          <p:cNvPr id="8194" name="Picture 2" descr="C:\Users\Анна\Desktop\20170410_150404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85786" y="2249488"/>
            <a:ext cx="5786478" cy="432435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6858016" y="2857496"/>
            <a:ext cx="200026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</a:rPr>
              <a:t>Акция «Помоги сельскому храму»</a:t>
            </a:r>
            <a:endParaRPr lang="ru-RU" sz="2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b="1" i="1" dirty="0" smtClean="0">
                <a:solidFill>
                  <a:srgbClr val="FF0000"/>
                </a:solidFill>
                <a:latin typeface="+mn-lt"/>
              </a:rPr>
              <a:t> Счастье Родины дороже жизни</a:t>
            </a:r>
            <a:br>
              <a:rPr lang="ru-RU" b="1" i="1" dirty="0" smtClean="0">
                <a:solidFill>
                  <a:srgbClr val="FF0000"/>
                </a:solidFill>
                <a:latin typeface="+mn-lt"/>
              </a:rPr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9218" name="Picture 2" descr="C:\Users\Анна\Desktop\MtmYZu5yxRE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928926" y="2249488"/>
            <a:ext cx="5643602" cy="432435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428596" y="3244334"/>
            <a:ext cx="228601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0B050"/>
                </a:solidFill>
              </a:rPr>
              <a:t>Братская могила в д.Барановка</a:t>
            </a:r>
            <a:endParaRPr lang="ru-RU" sz="2000" b="1" dirty="0">
              <a:solidFill>
                <a:srgbClr val="00B050"/>
              </a:solidFill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110</TotalTime>
  <Words>101</Words>
  <PresentationFormat>Экран (4:3)</PresentationFormat>
  <Paragraphs>24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Городская</vt:lpstr>
      <vt:lpstr>«Наш родной Елецкий край…»</vt:lpstr>
      <vt:lpstr>Нет в мире краше Родины нашей…</vt:lpstr>
      <vt:lpstr> Родина любимая — мать родимая </vt:lpstr>
      <vt:lpstr>   Родина—мать,  умей за нее постоять  </vt:lpstr>
      <vt:lpstr>   Всякому мила своя сторона  </vt:lpstr>
      <vt:lpstr>Береги землю родимую, как мать любимую.</vt:lpstr>
      <vt:lpstr> Человек без Родины, что соловей без песни. </vt:lpstr>
      <vt:lpstr>Для родины своей ни сил, ни жизни не жалей</vt:lpstr>
      <vt:lpstr>   Счастье Родины дороже жизни  </vt:lpstr>
      <vt:lpstr> Люби и прославляй родной край!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«Наш родной Елецкий край…»</dc:title>
  <dc:creator>Анна</dc:creator>
  <cp:lastModifiedBy>Анна</cp:lastModifiedBy>
  <cp:revision>18</cp:revision>
  <dcterms:created xsi:type="dcterms:W3CDTF">2017-08-24T11:00:48Z</dcterms:created>
  <dcterms:modified xsi:type="dcterms:W3CDTF">2017-08-24T15:40:06Z</dcterms:modified>
</cp:coreProperties>
</file>