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768"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6/12/2017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ru.wikipedia.org/wiki/%D0%93%D0%B2%D0%B0%D1%80%D0%B4%D0%B5%D0%B9%D1%81%D0%BA%D0%B8%D0%B9_%D1%80%D0%B5%D0%B0%D0%BA%D1%82%D0%B8%D0%B2%D0%BD%D1%8B%D0%B9_%D0%BC%D0%B8%D0%BD%D0%BE%D0%BC%D1%91%D1%8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62641" y="990600"/>
            <a:ext cx="8915399" cy="2743200"/>
          </a:xfrm>
        </p:spPr>
        <p:txBody>
          <a:bodyPr>
            <a:normAutofit/>
          </a:bodyPr>
          <a:lstStyle/>
          <a:p>
            <a:r>
              <a:rPr lang="ru-RU" dirty="0" smtClean="0"/>
              <a:t>Проект </a:t>
            </a:r>
            <a:r>
              <a:rPr lang="ru-RU" dirty="0"/>
              <a:t>на тему </a:t>
            </a:r>
            <a:br>
              <a:rPr lang="ru-RU" dirty="0"/>
            </a:br>
            <a:r>
              <a:rPr lang="ru-RU" dirty="0"/>
              <a:t> </a:t>
            </a:r>
            <a:r>
              <a:rPr lang="ru-RU" dirty="0" smtClean="0"/>
              <a:t>«</a:t>
            </a:r>
            <a:r>
              <a:rPr lang="ru-RU" dirty="0"/>
              <a:t>Великие люди Смоленщины»</a:t>
            </a:r>
          </a:p>
        </p:txBody>
      </p:sp>
      <p:sp>
        <p:nvSpPr>
          <p:cNvPr id="3" name="Подзаголовок 2"/>
          <p:cNvSpPr>
            <a:spLocks noGrp="1"/>
          </p:cNvSpPr>
          <p:nvPr>
            <p:ph type="subTitle" idx="1"/>
          </p:nvPr>
        </p:nvSpPr>
        <p:spPr/>
        <p:txBody>
          <a:bodyPr/>
          <a:lstStyle/>
          <a:p>
            <a:r>
              <a:rPr lang="ru-RU"/>
              <a:t>Выполнил ученик 7 класса : Карпицкий Максим</a:t>
            </a:r>
          </a:p>
          <a:p>
            <a:r>
              <a:rPr lang="ru-RU"/>
              <a:t>Учитель : Белова Е.А.</a:t>
            </a:r>
          </a:p>
        </p:txBody>
      </p:sp>
    </p:spTree>
    <p:extLst>
      <p:ext uri="{BB962C8B-B14F-4D97-AF65-F5344CB8AC3E}">
        <p14:creationId xmlns:p14="http://schemas.microsoft.com/office/powerpoint/2010/main" xmlns="" val="133715525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93319" y="1494065"/>
            <a:ext cx="8915400" cy="3777622"/>
          </a:xfrm>
        </p:spPr>
        <p:txBody>
          <a:bodyPr>
            <a:normAutofit/>
          </a:bodyPr>
          <a:lstStyle/>
          <a:p>
            <a:r>
              <a:rPr lang="ru-RU" sz="7200" b="1" dirty="0"/>
              <a:t>Вывод:</a:t>
            </a:r>
          </a:p>
          <a:p>
            <a:r>
              <a:rPr lang="ru-RU" sz="2400" b="1" dirty="0" smtClean="0"/>
              <a:t>1.Показал великих людей одноклассникам.</a:t>
            </a:r>
          </a:p>
          <a:p>
            <a:r>
              <a:rPr lang="ru-RU" sz="2400" b="1" dirty="0" smtClean="0"/>
              <a:t>2.Рассказал </a:t>
            </a:r>
            <a:r>
              <a:rPr lang="ru-RU" sz="2400" b="1" dirty="0" smtClean="0"/>
              <a:t>об </a:t>
            </a:r>
            <a:r>
              <a:rPr lang="ru-RU" sz="2400" b="1" dirty="0" smtClean="0"/>
              <a:t>их достижения(подвигах).</a:t>
            </a:r>
          </a:p>
          <a:p>
            <a:r>
              <a:rPr lang="ru-RU" sz="2400" b="1" dirty="0" smtClean="0"/>
              <a:t>3.Изучил биографию великих людей.</a:t>
            </a:r>
            <a:endParaRPr lang="ru-RU" sz="2400" b="1" dirty="0"/>
          </a:p>
        </p:txBody>
      </p:sp>
    </p:spTree>
    <p:extLst>
      <p:ext uri="{BB962C8B-B14F-4D97-AF65-F5344CB8AC3E}">
        <p14:creationId xmlns:p14="http://schemas.microsoft.com/office/powerpoint/2010/main" xmlns="" val="3911245313"/>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8800" b="1"/>
              <a:t>КОНЕЦ!</a:t>
            </a:r>
          </a:p>
        </p:txBody>
      </p:sp>
    </p:spTree>
    <p:extLst>
      <p:ext uri="{BB962C8B-B14F-4D97-AF65-F5344CB8AC3E}">
        <p14:creationId xmlns:p14="http://schemas.microsoft.com/office/powerpoint/2010/main" xmlns="" val="6073683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07784" y="929821"/>
            <a:ext cx="8514217" cy="4727401"/>
          </a:xfrm>
        </p:spPr>
        <p:txBody>
          <a:bodyPr>
            <a:normAutofit/>
          </a:bodyPr>
          <a:lstStyle/>
          <a:p>
            <a:r>
              <a:rPr lang="ru-RU" sz="4800" b="1" dirty="0"/>
              <a:t>Цели : </a:t>
            </a:r>
            <a:endParaRPr lang="ru-RU" sz="4800" b="1" i="1" dirty="0"/>
          </a:p>
          <a:p>
            <a:r>
              <a:rPr lang="ru-RU" sz="4800" b="1" i="1" dirty="0"/>
              <a:t>Показать Великих Людей Смоленщины.</a:t>
            </a:r>
          </a:p>
          <a:p>
            <a:r>
              <a:rPr lang="ru-RU" sz="4800" b="1" i="1" dirty="0" smtClean="0"/>
              <a:t>Рассказать </a:t>
            </a:r>
            <a:r>
              <a:rPr lang="ru-RU" sz="4800" b="1" i="1" dirty="0"/>
              <a:t>о их достижениях.</a:t>
            </a:r>
          </a:p>
          <a:p>
            <a:endParaRPr lang="ru-RU" sz="4800" b="1" i="1" dirty="0"/>
          </a:p>
          <a:p>
            <a:endParaRPr lang="ru-RU" sz="4800" b="1" dirty="0"/>
          </a:p>
        </p:txBody>
      </p:sp>
    </p:spTree>
    <p:extLst>
      <p:ext uri="{BB962C8B-B14F-4D97-AF65-F5344CB8AC3E}">
        <p14:creationId xmlns:p14="http://schemas.microsoft.com/office/powerpoint/2010/main" xmlns="" val="938863126"/>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868386" y="1428751"/>
            <a:ext cx="8915400" cy="3646714"/>
          </a:xfrm>
        </p:spPr>
        <p:txBody>
          <a:bodyPr>
            <a:normAutofit fontScale="92500" lnSpcReduction="10000"/>
          </a:bodyPr>
          <a:lstStyle/>
          <a:p>
            <a:r>
              <a:rPr lang="ru-RU" sz="7200" b="1" dirty="0"/>
              <a:t>Задачи :</a:t>
            </a:r>
          </a:p>
          <a:p>
            <a:r>
              <a:rPr lang="ru-RU" sz="2800" b="1" dirty="0" smtClean="0"/>
              <a:t>1.Изучить биографии великих людей Смоленщины.</a:t>
            </a:r>
          </a:p>
          <a:p>
            <a:r>
              <a:rPr lang="ru-RU" sz="2800" b="1" dirty="0" smtClean="0"/>
              <a:t>2.Узнать </a:t>
            </a:r>
            <a:r>
              <a:rPr lang="ru-RU" sz="2800" b="1" dirty="0" smtClean="0"/>
              <a:t>об </a:t>
            </a:r>
            <a:r>
              <a:rPr lang="ru-RU" sz="2800" b="1" dirty="0" smtClean="0"/>
              <a:t>их достижениях.</a:t>
            </a:r>
          </a:p>
          <a:p>
            <a:r>
              <a:rPr lang="ru-RU" sz="2800" b="1" dirty="0" smtClean="0"/>
              <a:t>3.Представить найденный материал в виде презентации , </a:t>
            </a:r>
            <a:r>
              <a:rPr lang="ru-RU" sz="2800" b="1" dirty="0" smtClean="0"/>
              <a:t>созданный </a:t>
            </a:r>
            <a:r>
              <a:rPr lang="ru-RU" sz="2800" b="1" dirty="0" smtClean="0"/>
              <a:t>в программе </a:t>
            </a:r>
            <a:r>
              <a:rPr lang="en-US" sz="2800" b="1" dirty="0" smtClean="0"/>
              <a:t>PowerPoint</a:t>
            </a:r>
            <a:r>
              <a:rPr lang="ru-RU" sz="2800" b="1" dirty="0" smtClean="0"/>
              <a:t>.</a:t>
            </a:r>
            <a:endParaRPr lang="ru-RU" sz="2800" b="1" dirty="0"/>
          </a:p>
          <a:p>
            <a:pPr marL="0" indent="0">
              <a:buNone/>
            </a:pPr>
            <a:endParaRPr lang="ru-RU" sz="7200" dirty="0"/>
          </a:p>
        </p:txBody>
      </p:sp>
    </p:spTree>
    <p:extLst>
      <p:ext uri="{BB962C8B-B14F-4D97-AF65-F5344CB8AC3E}">
        <p14:creationId xmlns:p14="http://schemas.microsoft.com/office/powerpoint/2010/main" xmlns="" val="407795285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0"/>
            <a:ext cx="5965371" cy="5257800"/>
          </a:xfrm>
        </p:spPr>
        <p:txBody>
          <a:bodyPr>
            <a:normAutofit fontScale="90000"/>
          </a:bodyPr>
          <a:lstStyle/>
          <a:p>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Юрий </a:t>
            </a:r>
            <a:r>
              <a:rPr lang="ru-RU" sz="2700" dirty="0" smtClean="0">
                <a:latin typeface="Times New Roman" pitchFamily="18" charset="0"/>
                <a:cs typeface="Times New Roman" pitchFamily="18" charset="0"/>
              </a:rPr>
              <a:t>Алексеевич Гагарин родился 9 марта 1934 года в деревне </a:t>
            </a:r>
            <a:r>
              <a:rPr lang="ru-RU" sz="2700" dirty="0" err="1" smtClean="0">
                <a:latin typeface="Times New Roman" pitchFamily="18" charset="0"/>
                <a:cs typeface="Times New Roman" pitchFamily="18" charset="0"/>
              </a:rPr>
              <a:t>Клушино</a:t>
            </a:r>
            <a:r>
              <a:rPr lang="ru-RU" sz="2700" dirty="0" smtClean="0">
                <a:latin typeface="Times New Roman" pitchFamily="18" charset="0"/>
                <a:cs typeface="Times New Roman" pitchFamily="18" charset="0"/>
              </a:rPr>
              <a:t> Смоленской области. 12 апреля 1961 года Юрий Гагарин стал первым человеком в мировой истории, совершившим полёт в космическое пространство. Ракета-носитель «Восток» с кораблём «Восток», на борту которого находился Гагарин, была запущена с космодрома Байконур. После 108 минут пребывания в космосе Гагарин успешно приземлился в Саратовской области, неподалёку от города Энгельса. Начиная с 12 апреля 1962 года день полёта Гагарина в космос был объявлен праздником - Днём космонавтики.</a:t>
            </a:r>
            <a:endParaRPr lang="ru-RU" sz="2700" dirty="0">
              <a:latin typeface="Times New Roman" pitchFamily="18" charset="0"/>
              <a:cs typeface="Times New Roman" pitchFamily="18" charset="0"/>
            </a:endParaRPr>
          </a:p>
        </p:txBody>
      </p:sp>
      <p:pic>
        <p:nvPicPr>
          <p:cNvPr id="4" name="Рисунок 4"/>
          <p:cNvPicPr>
            <a:picLocks noGrp="1" noChangeAspect="1"/>
          </p:cNvPicPr>
          <p:nvPr>
            <p:ph idx="1"/>
          </p:nvPr>
        </p:nvPicPr>
        <p:blipFill>
          <a:blip r:embed="rId2"/>
          <a:stretch>
            <a:fillRect/>
          </a:stretch>
        </p:blipFill>
        <p:spPr>
          <a:xfrm>
            <a:off x="8171734" y="503464"/>
            <a:ext cx="3666480" cy="5851071"/>
          </a:xfrm>
          <a:prstGeom prst="rect">
            <a:avLst/>
          </a:prstGeom>
        </p:spPr>
      </p:pic>
    </p:spTree>
    <p:extLst>
      <p:ext uri="{BB962C8B-B14F-4D97-AF65-F5344CB8AC3E}">
        <p14:creationId xmlns:p14="http://schemas.microsoft.com/office/powerpoint/2010/main" xmlns="" val="2235328456"/>
      </p:ext>
    </p:extLst>
  </p:cSld>
  <p:clrMapOvr>
    <a:masterClrMapping/>
  </p:clrMapOvr>
  <p:transition spd="slow">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7400" y="381000"/>
            <a:ext cx="4945430" cy="5867400"/>
          </a:xfrm>
        </p:spPr>
        <p:txBody>
          <a:bodyPr>
            <a:normAutofit/>
          </a:bodyPr>
          <a:lstStyle/>
          <a:p>
            <a:pPr algn="just"/>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Михаил </a:t>
            </a:r>
            <a:r>
              <a:rPr lang="ru-RU" sz="1800" dirty="0" smtClean="0">
                <a:latin typeface="Times New Roman" pitchFamily="18" charset="0"/>
                <a:cs typeface="Times New Roman" pitchFamily="18" charset="0"/>
              </a:rPr>
              <a:t>Васильевич Исаковский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a:t>
            </a:r>
            <a:r>
              <a:rPr lang="ru-RU" sz="1800" dirty="0" smtClean="0">
                <a:latin typeface="Times New Roman" pitchFamily="18" charset="0"/>
                <a:cs typeface="Times New Roman" pitchFamily="18" charset="0"/>
              </a:rPr>
              <a:t>19 </a:t>
            </a:r>
            <a:r>
              <a:rPr lang="ru-RU" sz="1800" dirty="0" smtClean="0">
                <a:latin typeface="Times New Roman" pitchFamily="18" charset="0"/>
                <a:cs typeface="Times New Roman" pitchFamily="18" charset="0"/>
              </a:rPr>
              <a:t>января 1900</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Русский поэт, родился в </a:t>
            </a:r>
            <a:r>
              <a:rPr lang="ru-RU" sz="1800" dirty="0" err="1" smtClean="0">
                <a:latin typeface="Times New Roman" pitchFamily="18" charset="0"/>
                <a:cs typeface="Times New Roman" pitchFamily="18" charset="0"/>
              </a:rPr>
              <a:t>Угранском</a:t>
            </a:r>
            <a:r>
              <a:rPr lang="ru-RU" sz="1800" dirty="0" smtClean="0">
                <a:latin typeface="Times New Roman" pitchFamily="18" charset="0"/>
                <a:cs typeface="Times New Roman" pitchFamily="18" charset="0"/>
              </a:rPr>
              <a:t> районе Смоленской области в 1900 году, Герой Социалистического труда , лауреат двух Сталинских премий первой степени. автор многих известных стихов, любимых русским народом, которые были переложены на музыку. «Враги сожгли родную хату, «В лесу прифронтовом», «Летят перелётные птицы», «Одинокая гармонь», «Под звёздами балканскими» и других. «Каким ты был, таким ты и остался» и «Ой, цветёт калина» под музыку И. О. Дунаевского прозвучали впервые в кинофильме «Кубанские казаки».  А самая знаменитая, «Катюша», воевала на фронте, ею назвали наши бойцы самое грозное оружие — </a:t>
            </a:r>
            <a:r>
              <a:rPr lang="ru-RU" sz="1800" dirty="0" smtClean="0">
                <a:solidFill>
                  <a:schemeClr val="tx1"/>
                </a:solidFill>
                <a:latin typeface="Times New Roman" pitchFamily="18" charset="0"/>
                <a:cs typeface="Times New Roman" pitchFamily="18" charset="0"/>
                <a:hlinkClick r:id="rId2" tooltip="Гвардейский реактивный миномёт"/>
              </a:rPr>
              <a:t>реактивные гвардейские минометы</a:t>
            </a:r>
            <a:r>
              <a:rPr lang="ru-RU" sz="1800" dirty="0" smtClean="0">
                <a:solidFill>
                  <a:schemeClr val="tx1"/>
                </a:solidFill>
                <a:latin typeface="Times New Roman" pitchFamily="18" charset="0"/>
                <a:cs typeface="Times New Roman" pitchFamily="18" charset="0"/>
              </a:rPr>
              <a:t>.</a:t>
            </a:r>
            <a:endParaRPr lang="ru-RU" sz="1800" dirty="0">
              <a:solidFill>
                <a:schemeClr val="tx1"/>
              </a:solidFill>
              <a:latin typeface="Times New Roman" pitchFamily="18" charset="0"/>
              <a:cs typeface="Times New Roman" pitchFamily="18" charset="0"/>
            </a:endParaRPr>
          </a:p>
        </p:txBody>
      </p:sp>
      <p:pic>
        <p:nvPicPr>
          <p:cNvPr id="8" name="Рисунок 8"/>
          <p:cNvPicPr>
            <a:picLocks noGrp="1" noChangeAspect="1"/>
          </p:cNvPicPr>
          <p:nvPr>
            <p:ph idx="1"/>
          </p:nvPr>
        </p:nvPicPr>
        <p:blipFill>
          <a:blip r:embed="rId3"/>
          <a:stretch>
            <a:fillRect/>
          </a:stretch>
        </p:blipFill>
        <p:spPr>
          <a:xfrm>
            <a:off x="7696201" y="367392"/>
            <a:ext cx="4223656" cy="6123214"/>
          </a:xfrm>
          <a:prstGeom prst="rect">
            <a:avLst/>
          </a:prstGeom>
        </p:spPr>
      </p:pic>
    </p:spTree>
    <p:extLst>
      <p:ext uri="{BB962C8B-B14F-4D97-AF65-F5344CB8AC3E}">
        <p14:creationId xmlns:p14="http://schemas.microsoft.com/office/powerpoint/2010/main" xmlns="" val="172418593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0"/>
            <a:ext cx="5714999" cy="5791200"/>
          </a:xfrm>
        </p:spPr>
        <p:txBody>
          <a:bodyPr>
            <a:normAutofit/>
          </a:bodyPr>
          <a:lstStyle/>
          <a:p>
            <a:pPr algn="just"/>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Никулин </a:t>
            </a:r>
            <a:r>
              <a:rPr lang="ru-RU" sz="2400" dirty="0" smtClean="0">
                <a:latin typeface="Times New Roman" pitchFamily="18" charset="0"/>
                <a:cs typeface="Times New Roman" pitchFamily="18" charset="0"/>
              </a:rPr>
              <a:t>Юрий Владимирович (18 декабря 1921). Появился на свет в г. Демидове Смоленской губернии. Участник Великой Отечественной войны ,актер , артист цирка , народный артист СССР , директор цирка на цветном бульваре. Снялся примерно в сорока картинах, но самые запоминающиеся из них следующие: "Они сражались за Родину",  "Старики-разбойники",  "Бриллиантовая рука", "Ко мне, </a:t>
            </a:r>
            <a:r>
              <a:rPr lang="ru-RU" sz="2400" dirty="0" err="1" smtClean="0">
                <a:latin typeface="Times New Roman" pitchFamily="18" charset="0"/>
                <a:cs typeface="Times New Roman" pitchFamily="18" charset="0"/>
              </a:rPr>
              <a:t>Мухтар</a:t>
            </a:r>
            <a:r>
              <a:rPr lang="ru-RU" sz="2400" dirty="0" smtClean="0">
                <a:latin typeface="Times New Roman" pitchFamily="18" charset="0"/>
                <a:cs typeface="Times New Roman" pitchFamily="18" charset="0"/>
              </a:rPr>
              <a:t>!", "Чучело". </a:t>
            </a:r>
            <a:endParaRPr lang="ru-RU" sz="2400" dirty="0">
              <a:latin typeface="Times New Roman" pitchFamily="18" charset="0"/>
              <a:cs typeface="Times New Roman" pitchFamily="18" charset="0"/>
            </a:endParaRPr>
          </a:p>
        </p:txBody>
      </p:sp>
      <p:pic>
        <p:nvPicPr>
          <p:cNvPr id="8" name="Рисунок 8"/>
          <p:cNvPicPr>
            <a:picLocks noGrp="1" noChangeAspect="1"/>
          </p:cNvPicPr>
          <p:nvPr>
            <p:ph idx="1"/>
          </p:nvPr>
        </p:nvPicPr>
        <p:blipFill>
          <a:blip r:embed="rId2"/>
          <a:stretch>
            <a:fillRect/>
          </a:stretch>
        </p:blipFill>
        <p:spPr>
          <a:xfrm>
            <a:off x="7320644" y="0"/>
            <a:ext cx="4871356" cy="6858000"/>
          </a:xfrm>
          <a:prstGeom prst="rect">
            <a:avLst/>
          </a:prstGeom>
        </p:spPr>
      </p:pic>
    </p:spTree>
    <p:extLst>
      <p:ext uri="{BB962C8B-B14F-4D97-AF65-F5344CB8AC3E}">
        <p14:creationId xmlns:p14="http://schemas.microsoft.com/office/powerpoint/2010/main" xmlns="" val="807180422"/>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1"/>
            <a:ext cx="5638800" cy="5410199"/>
          </a:xfrm>
        </p:spPr>
        <p:txBody>
          <a:bodyPr>
            <a:normAutofit/>
          </a:bodyPr>
          <a:lstStyle/>
          <a:p>
            <a:pPr algn="just"/>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Конёнков </a:t>
            </a:r>
            <a:r>
              <a:rPr lang="ru-RU" sz="2000" dirty="0" smtClean="0">
                <a:latin typeface="Times New Roman" pitchFamily="18" charset="0"/>
                <a:cs typeface="Times New Roman" pitchFamily="18" charset="0"/>
              </a:rPr>
              <a:t>Сергей Тимофеевич (10 июля 1874 года). Место рождения-  деревня </a:t>
            </a:r>
            <a:r>
              <a:rPr lang="ru-RU" sz="2000" dirty="0" err="1" smtClean="0">
                <a:latin typeface="Times New Roman" pitchFamily="18" charset="0"/>
                <a:cs typeface="Times New Roman" pitchFamily="18" charset="0"/>
              </a:rPr>
              <a:t>Караковичи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Ельнинский</a:t>
            </a:r>
            <a:r>
              <a:rPr lang="ru-RU" sz="2000" dirty="0" smtClean="0">
                <a:latin typeface="Times New Roman" pitchFamily="18" charset="0"/>
                <a:cs typeface="Times New Roman" pitchFamily="18" charset="0"/>
              </a:rPr>
              <a:t> район. Знаменитый русский и советский скульптор , мастер русской скульптуры символизма и модерна. Титул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«РУССКИЙ РОДЕН». Им созданы воображаемые портреты гениев человечества Баха, Паганини, Пушкина, Гоголя, Достоевского. Он был дружен с Горьким, академиком Павловым, Шаляпиным, Есениным, Рахманиновым, Эйнштейном. </a:t>
            </a:r>
            <a:r>
              <a:rPr lang="ru-RU" sz="2000" dirty="0" err="1" smtClean="0">
                <a:latin typeface="Times New Roman" pitchFamily="18" charset="0"/>
                <a:cs typeface="Times New Roman" pitchFamily="18" charset="0"/>
              </a:rPr>
              <a:t>Коненковские</a:t>
            </a:r>
            <a:r>
              <a:rPr lang="ru-RU" sz="2000" dirty="0" smtClean="0">
                <a:latin typeface="Times New Roman" pitchFamily="18" charset="0"/>
                <a:cs typeface="Times New Roman" pitchFamily="18" charset="0"/>
              </a:rPr>
              <a:t> портреты этих великих людей — непревзойденные шедевры искусства. За «Автопортрет» 1954 года Сергей Тимофеевич Коненков был удостоен Ленинской премии.</a:t>
            </a:r>
            <a:endParaRPr lang="ru-RU" sz="2000" dirty="0">
              <a:latin typeface="Times New Roman" pitchFamily="18" charset="0"/>
              <a:cs typeface="Times New Roman" pitchFamily="18" charset="0"/>
            </a:endParaRPr>
          </a:p>
        </p:txBody>
      </p:sp>
      <p:pic>
        <p:nvPicPr>
          <p:cNvPr id="4" name="Рисунок 4"/>
          <p:cNvPicPr>
            <a:picLocks noGrp="1" noChangeAspect="1"/>
          </p:cNvPicPr>
          <p:nvPr>
            <p:ph idx="1"/>
          </p:nvPr>
        </p:nvPicPr>
        <p:blipFill>
          <a:blip r:embed="rId2"/>
          <a:stretch>
            <a:fillRect/>
          </a:stretch>
        </p:blipFill>
        <p:spPr>
          <a:xfrm>
            <a:off x="7662571" y="530679"/>
            <a:ext cx="4202857" cy="5796643"/>
          </a:xfrm>
          <a:prstGeom prst="rect">
            <a:avLst/>
          </a:prstGeom>
        </p:spPr>
      </p:pic>
    </p:spTree>
    <p:extLst>
      <p:ext uri="{BB962C8B-B14F-4D97-AF65-F5344CB8AC3E}">
        <p14:creationId xmlns:p14="http://schemas.microsoft.com/office/powerpoint/2010/main" xmlns="" val="26365045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0"/>
            <a:ext cx="6047014" cy="6172200"/>
          </a:xfrm>
        </p:spPr>
        <p:txBody>
          <a:bodyPr>
            <a:normAutofit fontScale="90000"/>
          </a:bodyPr>
          <a:lstStyle/>
          <a:p>
            <a:pPr algn="just"/>
            <a:r>
              <a:rPr lang="ru-RU" dirty="0" smtClean="0"/>
              <a:t/>
            </a:r>
            <a:br>
              <a:rPr lang="ru-RU" dirty="0" smtClean="0"/>
            </a:br>
            <a:r>
              <a:rPr lang="ru-RU" sz="2200" dirty="0" err="1" smtClean="0">
                <a:latin typeface="Times New Roman" pitchFamily="18" charset="0"/>
                <a:cs typeface="Times New Roman" pitchFamily="18" charset="0"/>
              </a:rPr>
              <a:t>А</a:t>
            </a:r>
            <a:r>
              <a:rPr lang="ru-RU" sz="2200" dirty="0" err="1" smtClean="0">
                <a:latin typeface="Times New Roman" pitchFamily="18" charset="0"/>
                <a:cs typeface="Times New Roman" pitchFamily="18" charset="0"/>
              </a:rPr>
              <a:t>йзек</a:t>
            </a:r>
            <a:r>
              <a:rPr lang="ru-RU"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Азимов, родился в д.  Петровичи (сейчас </a:t>
            </a:r>
            <a:r>
              <a:rPr lang="ru-RU" sz="2200" dirty="0" err="1" smtClean="0">
                <a:latin typeface="Times New Roman" pitchFamily="18" charset="0"/>
                <a:cs typeface="Times New Roman" pitchFamily="18" charset="0"/>
              </a:rPr>
              <a:t>Шумячский</a:t>
            </a:r>
            <a:r>
              <a:rPr lang="ru-RU" sz="2200" dirty="0" smtClean="0">
                <a:latin typeface="Times New Roman" pitchFamily="18" charset="0"/>
                <a:cs typeface="Times New Roman" pitchFamily="18" charset="0"/>
              </a:rPr>
              <a:t> район) Смоленской области 2 января 1920 года.  Лучшие книги в жанре фантастики - это такие произведения, как «Сами боги», «Основание» и цикл «Я, Робот». Но это далеко не все значимые его творения. «Конец вечности» – лучший роман писателя, посвященный проблеме путешествий во времени. Он был председателем американской Ассоциации гуманистов, занимался популяризацией науки, редактировал научно-фантастический журнал, носящий его имя.  Его книга для подростков «Химия жизни» имела большой успех у читателей, а сам он понял, что писать документальные произведения ему легче и интереснее, чем художественные. Он пишет для большого количества научных журналов статьи по математике, физике, химии, астрономии. Большая часть его работ была ориентирована на детей </a:t>
            </a:r>
            <a:r>
              <a:rPr lang="ru-RU" sz="2200" dirty="0" smtClean="0">
                <a:latin typeface="Times New Roman" pitchFamily="18" charset="0"/>
                <a:cs typeface="Times New Roman" pitchFamily="18" charset="0"/>
              </a:rPr>
              <a:t>и подростков</a:t>
            </a:r>
            <a:r>
              <a:rPr lang="ru-RU" sz="2000" dirty="0" smtClean="0">
                <a:latin typeface="Times New Roman" pitchFamily="18" charset="0"/>
                <a:cs typeface="Times New Roman" pitchFamily="18" charset="0"/>
              </a:rPr>
              <a:t>.</a:t>
            </a:r>
            <a:r>
              <a:rPr lang="ru-RU" sz="2000" dirty="0" smtClean="0"/>
              <a:t/>
            </a:r>
            <a:br>
              <a:rPr lang="ru-RU" sz="2000" dirty="0" smtClean="0"/>
            </a:br>
            <a:endParaRPr lang="ru-RU" sz="2000" dirty="0"/>
          </a:p>
        </p:txBody>
      </p:sp>
      <p:pic>
        <p:nvPicPr>
          <p:cNvPr id="4" name="Рисунок 4"/>
          <p:cNvPicPr>
            <a:picLocks noGrp="1" noChangeAspect="1"/>
          </p:cNvPicPr>
          <p:nvPr>
            <p:ph idx="1"/>
          </p:nvPr>
        </p:nvPicPr>
        <p:blipFill>
          <a:blip r:embed="rId2"/>
          <a:stretch>
            <a:fillRect/>
          </a:stretch>
        </p:blipFill>
        <p:spPr>
          <a:xfrm>
            <a:off x="7860700" y="467529"/>
            <a:ext cx="4086371" cy="5922942"/>
          </a:xfrm>
          <a:prstGeom prst="rect">
            <a:avLst/>
          </a:prstGeom>
        </p:spPr>
      </p:pic>
    </p:spTree>
    <p:extLst>
      <p:ext uri="{BB962C8B-B14F-4D97-AF65-F5344CB8AC3E}">
        <p14:creationId xmlns:p14="http://schemas.microsoft.com/office/powerpoint/2010/main" xmlns="" val="1788493651"/>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0"/>
            <a:ext cx="5715000" cy="5791200"/>
          </a:xfrm>
        </p:spPr>
        <p:txBody>
          <a:bodyPr>
            <a:normAutofit/>
          </a:bodyPr>
          <a:lstStyle/>
          <a:p>
            <a:pPr algn="just"/>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Михаил </a:t>
            </a:r>
            <a:r>
              <a:rPr lang="ru-RU" sz="2000" dirty="0" smtClean="0">
                <a:latin typeface="Times New Roman" pitchFamily="18" charset="0"/>
                <a:cs typeface="Times New Roman" pitchFamily="18" charset="0"/>
              </a:rPr>
              <a:t>Иванович Глинка - один из величайших композиторов XIX века. Родился 20 мая 1804 года в Смоленской губернии, в селе Новоспасском. Самыми значительными его сочинениями являются увертюры «Ночь в Мадриде» и «Арагонская хота», симфоническая фантазия «Камаринская». Всю жизнь он пишет романсы и песни, которые приобретают невероятную популярность уже при жизни автора. Всего им написано около 60 вокальных произведений, из которых самыми заметными являются: «Я помню чудное мгновение», «Признание», «Попутная песня» и многие другие, которые и сегодня являются частью классического репертуара вокалистов. </a:t>
            </a:r>
            <a:endParaRPr lang="ru-RU" sz="2000" dirty="0">
              <a:latin typeface="Times New Roman" pitchFamily="18" charset="0"/>
              <a:cs typeface="Times New Roman" pitchFamily="18" charset="0"/>
            </a:endParaRPr>
          </a:p>
        </p:txBody>
      </p:sp>
      <p:pic>
        <p:nvPicPr>
          <p:cNvPr id="4" name="Рисунок 4"/>
          <p:cNvPicPr>
            <a:picLocks noGrp="1" noChangeAspect="1"/>
          </p:cNvPicPr>
          <p:nvPr>
            <p:ph idx="1"/>
          </p:nvPr>
        </p:nvPicPr>
        <p:blipFill>
          <a:blip r:embed="rId2"/>
          <a:stretch>
            <a:fillRect/>
          </a:stretch>
        </p:blipFill>
        <p:spPr>
          <a:xfrm>
            <a:off x="7602065" y="476250"/>
            <a:ext cx="4300006" cy="5905500"/>
          </a:xfrm>
          <a:prstGeom prst="rect">
            <a:avLst/>
          </a:prstGeom>
        </p:spPr>
      </p:pic>
    </p:spTree>
    <p:extLst>
      <p:ext uri="{BB962C8B-B14F-4D97-AF65-F5344CB8AC3E}">
        <p14:creationId xmlns:p14="http://schemas.microsoft.com/office/powerpoint/2010/main" xmlns="" val="117280968"/>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90</TotalTime>
  <Words>71</Words>
  <Application>Microsoft Office PowerPoint</Application>
  <PresentationFormat>Произвольный</PresentationFormat>
  <Paragraphs>21</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Легкий дым</vt:lpstr>
      <vt:lpstr>Проект на тему   «Великие люди Смоленщины»</vt:lpstr>
      <vt:lpstr>Слайд 2</vt:lpstr>
      <vt:lpstr>Слайд 3</vt:lpstr>
      <vt:lpstr>  Юрий Алексеевич Гагарин родился 9 марта 1934 года в деревне Клушино Смоленской области. 12 апреля 1961 года Юрий Гагарин стал первым человеком в мировой истории, совершившим полёт в космическое пространство. Ракета-носитель «Восток» с кораблём «Восток», на борту которого находился Гагарин, была запущена с космодрома Байконур. После 108 минут пребывания в космосе Гагарин успешно приземлился в Саратовской области, неподалёку от города Энгельса. Начиная с 12 апреля 1962 года день полёта Гагарина в космос был объявлен праздником - Днём космонавтики.</vt:lpstr>
      <vt:lpstr> Михаил Васильевич Исаковский  (19 января 1900). Русский поэт, родился в Угранском районе Смоленской области в 1900 году, Герой Социалистического труда , лауреат двух Сталинских премий первой степени. автор многих известных стихов, любимых русским народом, которые были переложены на музыку. «Враги сожгли родную хату, «В лесу прифронтовом», «Летят перелётные птицы», «Одинокая гармонь», «Под звёздами балканскими» и других. «Каким ты был, таким ты и остался» и «Ой, цветёт калина» под музыку И. О. Дунаевского прозвучали впервые в кинофильме «Кубанские казаки».  А самая знаменитая, «Катюша», воевала на фронте, ею назвали наши бойцы самое грозное оружие — реактивные гвардейские минометы.</vt:lpstr>
      <vt:lpstr>  Никулин Юрий Владимирович (18 декабря 1921). Появился на свет в г. Демидове Смоленской губернии. Участник Великой Отечественной войны ,актер , артист цирка , народный артист СССР , директор цирка на цветном бульваре. Снялся примерно в сорока картинах, но самые запоминающиеся из них следующие: "Они сражались за Родину",  "Старики-разбойники",  "Бриллиантовая рука", "Ко мне, Мухтар!", "Чучело". </vt:lpstr>
      <vt:lpstr>  Конёнков Сергей Тимофеевич (10 июля 1874 года). Место рождения-  деревня Караковичи, Ельнинский район. Знаменитый русский и советский скульптор , мастер русской скульптуры символизма и модерна. Титул  «РУССКИЙ РОДЕН». Им созданы воображаемые портреты гениев человечества Баха, Паганини, Пушкина, Гоголя, Достоевского. Он был дружен с Горьким, академиком Павловым, Шаляпиным, Есениным, Рахманиновым, Эйнштейном. Коненковские портреты этих великих людей — непревзойденные шедевры искусства. За «Автопортрет» 1954 года Сергей Тимофеевич Коненков был удостоен Ленинской премии.</vt:lpstr>
      <vt:lpstr> Айзек Азимов, родился в д.  Петровичи (сейчас Шумячский район) Смоленской области 2 января 1920 года.  Лучшие книги в жанре фантастики - это такие произведения, как «Сами боги», «Основание» и цикл «Я, Робот». Но это далеко не все значимые его творения. «Конец вечности» – лучший роман писателя, посвященный проблеме путешествий во времени. Он был председателем американской Ассоциации гуманистов, занимался популяризацией науки, редактировал научно-фантастический журнал, носящий его имя.  Его книга для подростков «Химия жизни» имела большой успех у читателей, а сам он понял, что писать документальные произведения ему легче и интереснее, чем художественные. Он пишет для большого количества научных журналов статьи по математике, физике, химии, астрономии. Большая часть его работ была ориентирована на детей и подростков. </vt:lpstr>
      <vt:lpstr>  Михаил Иванович Глинка - один из величайших композиторов XIX века. Родился 20 мая 1804 года в Смоленской губернии, в селе Новоспасском. Самыми значительными его сочинениями являются увертюры «Ночь в Мадриде» и «Арагонская хота», симфоническая фантазия «Камаринская». Всю жизнь он пишет романсы и песни, которые приобретают невероятную популярность уже при жизни автора. Всего им написано около 60 вокальных произведений, из которых самыми заметными являются: «Я помню чудное мгновение», «Признание», «Попутная песня» и многие другие, которые и сегодня являются частью классического репертуара вокалистов. </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«Великие люди Смоленщины»</dc:title>
  <cp:lastModifiedBy>Катерина</cp:lastModifiedBy>
  <cp:revision>12</cp:revision>
  <dcterms:modified xsi:type="dcterms:W3CDTF">2017-06-12T19:54:26Z</dcterms:modified>
</cp:coreProperties>
</file>