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9" r:id="rId12"/>
    <p:sldId id="265" r:id="rId13"/>
    <p:sldId id="273" r:id="rId14"/>
    <p:sldId id="266" r:id="rId15"/>
    <p:sldId id="271" r:id="rId16"/>
    <p:sldId id="267" r:id="rId17"/>
    <p:sldId id="272" r:id="rId18"/>
    <p:sldId id="268" r:id="rId19"/>
    <p:sldId id="270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66" d="100"/>
          <a:sy n="66" d="100"/>
        </p:scale>
        <p:origin x="-120" y="-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24" y="8"/>
            <a:ext cx="12191978" cy="4571994"/>
          </a:xfrm>
          <a:custGeom>
            <a:avLst/>
            <a:gdLst/>
            <a:ahLst/>
            <a:cxnLst/>
            <a:rect l="l" t="t" r="r" b="b"/>
            <a:pathLst>
              <a:path w="12191978" h="4571994">
                <a:moveTo>
                  <a:pt x="1" y="4316129"/>
                </a:moveTo>
                <a:lnTo>
                  <a:pt x="255863" y="4571991"/>
                </a:lnTo>
                <a:lnTo>
                  <a:pt x="203619" y="4571991"/>
                </a:lnTo>
                <a:lnTo>
                  <a:pt x="1" y="4368373"/>
                </a:lnTo>
                <a:close/>
                <a:moveTo>
                  <a:pt x="12191973" y="4312831"/>
                </a:moveTo>
                <a:lnTo>
                  <a:pt x="12191972" y="4365076"/>
                </a:lnTo>
                <a:lnTo>
                  <a:pt x="11985055" y="4571992"/>
                </a:lnTo>
                <a:lnTo>
                  <a:pt x="11932811" y="4571993"/>
                </a:lnTo>
                <a:close/>
                <a:moveTo>
                  <a:pt x="11817249" y="4076816"/>
                </a:moveTo>
                <a:lnTo>
                  <a:pt x="11928074" y="4076816"/>
                </a:lnTo>
                <a:lnTo>
                  <a:pt x="11928074" y="4187641"/>
                </a:lnTo>
                <a:lnTo>
                  <a:pt x="11817249" y="4187641"/>
                </a:lnTo>
                <a:close/>
                <a:moveTo>
                  <a:pt x="10766437" y="4076816"/>
                </a:moveTo>
                <a:lnTo>
                  <a:pt x="10877262" y="4076816"/>
                </a:lnTo>
                <a:lnTo>
                  <a:pt x="10877262" y="4187641"/>
                </a:lnTo>
                <a:lnTo>
                  <a:pt x="10766437" y="4187641"/>
                </a:lnTo>
                <a:close/>
                <a:moveTo>
                  <a:pt x="9715629" y="4076816"/>
                </a:moveTo>
                <a:lnTo>
                  <a:pt x="9826454" y="4076816"/>
                </a:lnTo>
                <a:lnTo>
                  <a:pt x="9826454" y="4187641"/>
                </a:lnTo>
                <a:lnTo>
                  <a:pt x="9715629" y="4187641"/>
                </a:lnTo>
                <a:close/>
                <a:moveTo>
                  <a:pt x="8664821" y="4076816"/>
                </a:moveTo>
                <a:lnTo>
                  <a:pt x="8775646" y="4076816"/>
                </a:lnTo>
                <a:lnTo>
                  <a:pt x="8775646" y="4187641"/>
                </a:lnTo>
                <a:lnTo>
                  <a:pt x="8664821" y="4187641"/>
                </a:lnTo>
                <a:close/>
                <a:moveTo>
                  <a:pt x="7614013" y="4076816"/>
                </a:moveTo>
                <a:lnTo>
                  <a:pt x="7724838" y="4076816"/>
                </a:lnTo>
                <a:lnTo>
                  <a:pt x="7724838" y="4187641"/>
                </a:lnTo>
                <a:lnTo>
                  <a:pt x="7614013" y="4187641"/>
                </a:lnTo>
                <a:close/>
                <a:moveTo>
                  <a:pt x="6563205" y="4076816"/>
                </a:moveTo>
                <a:lnTo>
                  <a:pt x="6674030" y="4076816"/>
                </a:lnTo>
                <a:lnTo>
                  <a:pt x="6674030" y="4187641"/>
                </a:lnTo>
                <a:lnTo>
                  <a:pt x="6563205" y="4187641"/>
                </a:lnTo>
                <a:close/>
                <a:moveTo>
                  <a:pt x="5512397" y="4076816"/>
                </a:moveTo>
                <a:lnTo>
                  <a:pt x="5623222" y="4076816"/>
                </a:lnTo>
                <a:lnTo>
                  <a:pt x="5623222" y="4187641"/>
                </a:lnTo>
                <a:lnTo>
                  <a:pt x="5512397" y="4187641"/>
                </a:lnTo>
                <a:close/>
                <a:moveTo>
                  <a:pt x="4461589" y="4076816"/>
                </a:moveTo>
                <a:lnTo>
                  <a:pt x="4572414" y="4076816"/>
                </a:lnTo>
                <a:lnTo>
                  <a:pt x="4572414" y="4187641"/>
                </a:lnTo>
                <a:lnTo>
                  <a:pt x="4461589" y="4187641"/>
                </a:lnTo>
                <a:close/>
                <a:moveTo>
                  <a:pt x="3410782" y="4076816"/>
                </a:moveTo>
                <a:lnTo>
                  <a:pt x="3521608" y="4076816"/>
                </a:lnTo>
                <a:lnTo>
                  <a:pt x="3521608" y="4187641"/>
                </a:lnTo>
                <a:lnTo>
                  <a:pt x="3410782" y="4187641"/>
                </a:lnTo>
                <a:close/>
                <a:moveTo>
                  <a:pt x="2359975" y="4076816"/>
                </a:moveTo>
                <a:lnTo>
                  <a:pt x="2470800" y="4076816"/>
                </a:lnTo>
                <a:lnTo>
                  <a:pt x="2470800" y="4187641"/>
                </a:lnTo>
                <a:lnTo>
                  <a:pt x="2359975" y="4187641"/>
                </a:lnTo>
                <a:close/>
                <a:moveTo>
                  <a:pt x="1309167" y="4076816"/>
                </a:moveTo>
                <a:lnTo>
                  <a:pt x="1419992" y="4076816"/>
                </a:lnTo>
                <a:lnTo>
                  <a:pt x="1419992" y="4187641"/>
                </a:lnTo>
                <a:lnTo>
                  <a:pt x="1309167" y="4187641"/>
                </a:lnTo>
                <a:close/>
                <a:moveTo>
                  <a:pt x="258359" y="4076816"/>
                </a:moveTo>
                <a:lnTo>
                  <a:pt x="369184" y="4076816"/>
                </a:lnTo>
                <a:lnTo>
                  <a:pt x="369184" y="4187641"/>
                </a:lnTo>
                <a:lnTo>
                  <a:pt x="258359" y="4187641"/>
                </a:lnTo>
                <a:close/>
                <a:moveTo>
                  <a:pt x="11291841" y="3551209"/>
                </a:moveTo>
                <a:lnTo>
                  <a:pt x="11402666" y="3551209"/>
                </a:lnTo>
                <a:lnTo>
                  <a:pt x="11402666" y="3662034"/>
                </a:lnTo>
                <a:lnTo>
                  <a:pt x="11291841" y="3662034"/>
                </a:lnTo>
                <a:close/>
                <a:moveTo>
                  <a:pt x="10241033" y="3551209"/>
                </a:moveTo>
                <a:lnTo>
                  <a:pt x="10351858" y="3551209"/>
                </a:lnTo>
                <a:lnTo>
                  <a:pt x="10351858" y="3662034"/>
                </a:lnTo>
                <a:lnTo>
                  <a:pt x="10241033" y="3662034"/>
                </a:lnTo>
                <a:close/>
                <a:moveTo>
                  <a:pt x="9190225" y="3551209"/>
                </a:moveTo>
                <a:lnTo>
                  <a:pt x="9301050" y="3551209"/>
                </a:lnTo>
                <a:lnTo>
                  <a:pt x="9301050" y="3662034"/>
                </a:lnTo>
                <a:lnTo>
                  <a:pt x="9190225" y="3662034"/>
                </a:lnTo>
                <a:close/>
                <a:moveTo>
                  <a:pt x="8139417" y="3551209"/>
                </a:moveTo>
                <a:lnTo>
                  <a:pt x="8250242" y="3551209"/>
                </a:lnTo>
                <a:lnTo>
                  <a:pt x="8250242" y="3662034"/>
                </a:lnTo>
                <a:lnTo>
                  <a:pt x="8139417" y="3662034"/>
                </a:lnTo>
                <a:close/>
                <a:moveTo>
                  <a:pt x="7088609" y="3551209"/>
                </a:moveTo>
                <a:lnTo>
                  <a:pt x="7199434" y="3551209"/>
                </a:lnTo>
                <a:lnTo>
                  <a:pt x="7199434" y="3662034"/>
                </a:lnTo>
                <a:lnTo>
                  <a:pt x="7088609" y="3662034"/>
                </a:lnTo>
                <a:close/>
                <a:moveTo>
                  <a:pt x="6037801" y="3551209"/>
                </a:moveTo>
                <a:lnTo>
                  <a:pt x="6148626" y="3551209"/>
                </a:lnTo>
                <a:lnTo>
                  <a:pt x="6148626" y="3662034"/>
                </a:lnTo>
                <a:lnTo>
                  <a:pt x="6037801" y="3662034"/>
                </a:lnTo>
                <a:close/>
                <a:moveTo>
                  <a:pt x="4986998" y="3551209"/>
                </a:moveTo>
                <a:lnTo>
                  <a:pt x="5097826" y="3551209"/>
                </a:lnTo>
                <a:lnTo>
                  <a:pt x="5097826" y="3662034"/>
                </a:lnTo>
                <a:lnTo>
                  <a:pt x="4986998" y="3662034"/>
                </a:lnTo>
                <a:close/>
                <a:moveTo>
                  <a:pt x="3936196" y="3551209"/>
                </a:moveTo>
                <a:lnTo>
                  <a:pt x="4047020" y="3551209"/>
                </a:lnTo>
                <a:lnTo>
                  <a:pt x="4047020" y="3662034"/>
                </a:lnTo>
                <a:lnTo>
                  <a:pt x="3936196" y="3662034"/>
                </a:lnTo>
                <a:close/>
                <a:moveTo>
                  <a:pt x="2885389" y="3551209"/>
                </a:moveTo>
                <a:lnTo>
                  <a:pt x="2996214" y="3551209"/>
                </a:lnTo>
                <a:lnTo>
                  <a:pt x="2996214" y="3662034"/>
                </a:lnTo>
                <a:lnTo>
                  <a:pt x="2885389" y="3662034"/>
                </a:lnTo>
                <a:close/>
                <a:moveTo>
                  <a:pt x="1834579" y="3551209"/>
                </a:moveTo>
                <a:lnTo>
                  <a:pt x="1945404" y="3551209"/>
                </a:lnTo>
                <a:lnTo>
                  <a:pt x="1945404" y="3662034"/>
                </a:lnTo>
                <a:lnTo>
                  <a:pt x="1834579" y="3662034"/>
                </a:lnTo>
                <a:close/>
                <a:moveTo>
                  <a:pt x="783773" y="3551209"/>
                </a:moveTo>
                <a:lnTo>
                  <a:pt x="894598" y="3551209"/>
                </a:lnTo>
                <a:lnTo>
                  <a:pt x="894598" y="3662034"/>
                </a:lnTo>
                <a:lnTo>
                  <a:pt x="783773" y="3662034"/>
                </a:lnTo>
                <a:close/>
                <a:moveTo>
                  <a:pt x="2942310" y="3107960"/>
                </a:moveTo>
                <a:lnTo>
                  <a:pt x="2470811" y="3579460"/>
                </a:lnTo>
                <a:lnTo>
                  <a:pt x="2470811" y="3634896"/>
                </a:lnTo>
                <a:lnTo>
                  <a:pt x="2942311" y="4106397"/>
                </a:lnTo>
                <a:lnTo>
                  <a:pt x="3410794" y="3637915"/>
                </a:lnTo>
                <a:lnTo>
                  <a:pt x="3410794" y="3576442"/>
                </a:lnTo>
                <a:close/>
                <a:moveTo>
                  <a:pt x="840944" y="3107960"/>
                </a:moveTo>
                <a:lnTo>
                  <a:pt x="369194" y="3579710"/>
                </a:lnTo>
                <a:lnTo>
                  <a:pt x="369194" y="3634648"/>
                </a:lnTo>
                <a:lnTo>
                  <a:pt x="840944" y="4106399"/>
                </a:lnTo>
                <a:lnTo>
                  <a:pt x="1309176" y="3638165"/>
                </a:lnTo>
                <a:lnTo>
                  <a:pt x="1309176" y="3576193"/>
                </a:lnTo>
                <a:close/>
                <a:moveTo>
                  <a:pt x="3992986" y="3107959"/>
                </a:moveTo>
                <a:lnTo>
                  <a:pt x="3521621" y="3579335"/>
                </a:lnTo>
                <a:lnTo>
                  <a:pt x="3521621" y="3635021"/>
                </a:lnTo>
                <a:lnTo>
                  <a:pt x="3992986" y="4106398"/>
                </a:lnTo>
                <a:lnTo>
                  <a:pt x="4461593" y="3637778"/>
                </a:lnTo>
                <a:lnTo>
                  <a:pt x="4461593" y="3576578"/>
                </a:lnTo>
                <a:close/>
                <a:moveTo>
                  <a:pt x="1891624" y="3107959"/>
                </a:moveTo>
                <a:lnTo>
                  <a:pt x="1420001" y="3579584"/>
                </a:lnTo>
                <a:lnTo>
                  <a:pt x="1420001" y="3634774"/>
                </a:lnTo>
                <a:lnTo>
                  <a:pt x="1891623" y="4106397"/>
                </a:lnTo>
                <a:lnTo>
                  <a:pt x="2359987" y="3638040"/>
                </a:lnTo>
                <a:lnTo>
                  <a:pt x="2359987" y="3576315"/>
                </a:lnTo>
                <a:close/>
                <a:moveTo>
                  <a:pt x="8195689" y="3107959"/>
                </a:moveTo>
                <a:lnTo>
                  <a:pt x="7724838" y="3578810"/>
                </a:lnTo>
                <a:lnTo>
                  <a:pt x="7724838" y="3635541"/>
                </a:lnTo>
                <a:lnTo>
                  <a:pt x="8195691" y="4106395"/>
                </a:lnTo>
                <a:lnTo>
                  <a:pt x="8664821" y="3637265"/>
                </a:lnTo>
                <a:lnTo>
                  <a:pt x="8664821" y="3577091"/>
                </a:lnTo>
                <a:close/>
                <a:moveTo>
                  <a:pt x="5043664" y="3107959"/>
                </a:moveTo>
                <a:lnTo>
                  <a:pt x="4572419" y="3579197"/>
                </a:lnTo>
                <a:lnTo>
                  <a:pt x="4572419" y="3635159"/>
                </a:lnTo>
                <a:lnTo>
                  <a:pt x="5043662" y="4106396"/>
                </a:lnTo>
                <a:lnTo>
                  <a:pt x="5512402" y="3637650"/>
                </a:lnTo>
                <a:lnTo>
                  <a:pt x="5512402" y="3576704"/>
                </a:lnTo>
                <a:close/>
                <a:moveTo>
                  <a:pt x="6094326" y="3107958"/>
                </a:moveTo>
                <a:lnTo>
                  <a:pt x="5623226" y="3579070"/>
                </a:lnTo>
                <a:lnTo>
                  <a:pt x="5623226" y="3635285"/>
                </a:lnTo>
                <a:lnTo>
                  <a:pt x="6094326" y="4106397"/>
                </a:lnTo>
                <a:lnTo>
                  <a:pt x="6563205" y="3637518"/>
                </a:lnTo>
                <a:lnTo>
                  <a:pt x="6563205" y="3576837"/>
                </a:lnTo>
                <a:close/>
                <a:moveTo>
                  <a:pt x="9246372" y="3107957"/>
                </a:moveTo>
                <a:lnTo>
                  <a:pt x="8775646" y="3578683"/>
                </a:lnTo>
                <a:lnTo>
                  <a:pt x="8775646" y="3635671"/>
                </a:lnTo>
                <a:lnTo>
                  <a:pt x="9246369" y="4106395"/>
                </a:lnTo>
                <a:lnTo>
                  <a:pt x="9715629" y="3637135"/>
                </a:lnTo>
                <a:lnTo>
                  <a:pt x="9715629" y="3577215"/>
                </a:lnTo>
                <a:close/>
                <a:moveTo>
                  <a:pt x="7145009" y="3107957"/>
                </a:moveTo>
                <a:lnTo>
                  <a:pt x="6674030" y="3578936"/>
                </a:lnTo>
                <a:lnTo>
                  <a:pt x="6674030" y="3635418"/>
                </a:lnTo>
                <a:lnTo>
                  <a:pt x="7145007" y="4106396"/>
                </a:lnTo>
                <a:lnTo>
                  <a:pt x="7614013" y="3637390"/>
                </a:lnTo>
                <a:lnTo>
                  <a:pt x="7614013" y="3576961"/>
                </a:lnTo>
                <a:close/>
                <a:moveTo>
                  <a:pt x="11347734" y="3107957"/>
                </a:moveTo>
                <a:lnTo>
                  <a:pt x="10877262" y="3578428"/>
                </a:lnTo>
                <a:lnTo>
                  <a:pt x="10877262" y="3635922"/>
                </a:lnTo>
                <a:lnTo>
                  <a:pt x="11347735" y="4106396"/>
                </a:lnTo>
                <a:lnTo>
                  <a:pt x="11817249" y="3636882"/>
                </a:lnTo>
                <a:lnTo>
                  <a:pt x="11817249" y="3577472"/>
                </a:lnTo>
                <a:close/>
                <a:moveTo>
                  <a:pt x="10297053" y="3107955"/>
                </a:moveTo>
                <a:lnTo>
                  <a:pt x="9826454" y="3578554"/>
                </a:lnTo>
                <a:lnTo>
                  <a:pt x="9826454" y="3635794"/>
                </a:lnTo>
                <a:lnTo>
                  <a:pt x="10297054" y="4106394"/>
                </a:lnTo>
                <a:lnTo>
                  <a:pt x="10766437" y="3637011"/>
                </a:lnTo>
                <a:lnTo>
                  <a:pt x="10766437" y="3577339"/>
                </a:lnTo>
                <a:close/>
                <a:moveTo>
                  <a:pt x="11817249" y="3027334"/>
                </a:moveTo>
                <a:lnTo>
                  <a:pt x="11928074" y="3027334"/>
                </a:lnTo>
                <a:lnTo>
                  <a:pt x="11928074" y="3138159"/>
                </a:lnTo>
                <a:lnTo>
                  <a:pt x="11817249" y="3138159"/>
                </a:lnTo>
                <a:close/>
                <a:moveTo>
                  <a:pt x="10766437" y="3027334"/>
                </a:moveTo>
                <a:lnTo>
                  <a:pt x="10877262" y="3027334"/>
                </a:lnTo>
                <a:lnTo>
                  <a:pt x="10877262" y="3138159"/>
                </a:lnTo>
                <a:lnTo>
                  <a:pt x="10766437" y="3138159"/>
                </a:lnTo>
                <a:close/>
                <a:moveTo>
                  <a:pt x="9715629" y="3027334"/>
                </a:moveTo>
                <a:lnTo>
                  <a:pt x="9826454" y="3027334"/>
                </a:lnTo>
                <a:lnTo>
                  <a:pt x="9826454" y="3138159"/>
                </a:lnTo>
                <a:lnTo>
                  <a:pt x="9715629" y="3138159"/>
                </a:lnTo>
                <a:close/>
                <a:moveTo>
                  <a:pt x="8664821" y="3027334"/>
                </a:moveTo>
                <a:lnTo>
                  <a:pt x="8775646" y="3027334"/>
                </a:lnTo>
                <a:lnTo>
                  <a:pt x="8775646" y="3138159"/>
                </a:lnTo>
                <a:lnTo>
                  <a:pt x="8664821" y="3138159"/>
                </a:lnTo>
                <a:close/>
                <a:moveTo>
                  <a:pt x="7614013" y="3027334"/>
                </a:moveTo>
                <a:lnTo>
                  <a:pt x="7724838" y="3027334"/>
                </a:lnTo>
                <a:lnTo>
                  <a:pt x="7724838" y="3138159"/>
                </a:lnTo>
                <a:lnTo>
                  <a:pt x="7614013" y="3138159"/>
                </a:lnTo>
                <a:close/>
                <a:moveTo>
                  <a:pt x="6563205" y="3027334"/>
                </a:moveTo>
                <a:lnTo>
                  <a:pt x="6674030" y="3027334"/>
                </a:lnTo>
                <a:lnTo>
                  <a:pt x="6674030" y="3138159"/>
                </a:lnTo>
                <a:lnTo>
                  <a:pt x="6563205" y="3138159"/>
                </a:lnTo>
                <a:close/>
                <a:moveTo>
                  <a:pt x="5512400" y="3027334"/>
                </a:moveTo>
                <a:lnTo>
                  <a:pt x="5623225" y="3027334"/>
                </a:lnTo>
                <a:lnTo>
                  <a:pt x="5623225" y="3138159"/>
                </a:lnTo>
                <a:lnTo>
                  <a:pt x="5512400" y="3138159"/>
                </a:lnTo>
                <a:close/>
                <a:moveTo>
                  <a:pt x="4461592" y="3027334"/>
                </a:moveTo>
                <a:lnTo>
                  <a:pt x="4572417" y="3027334"/>
                </a:lnTo>
                <a:lnTo>
                  <a:pt x="4572417" y="3138159"/>
                </a:lnTo>
                <a:lnTo>
                  <a:pt x="4461592" y="3138159"/>
                </a:lnTo>
                <a:close/>
                <a:moveTo>
                  <a:pt x="3410790" y="3027334"/>
                </a:moveTo>
                <a:lnTo>
                  <a:pt x="3521616" y="3027334"/>
                </a:lnTo>
                <a:lnTo>
                  <a:pt x="3521616" y="3138159"/>
                </a:lnTo>
                <a:lnTo>
                  <a:pt x="3410790" y="3138159"/>
                </a:lnTo>
                <a:close/>
                <a:moveTo>
                  <a:pt x="2359982" y="3027334"/>
                </a:moveTo>
                <a:lnTo>
                  <a:pt x="2470807" y="3027334"/>
                </a:lnTo>
                <a:lnTo>
                  <a:pt x="2470807" y="3138159"/>
                </a:lnTo>
                <a:lnTo>
                  <a:pt x="2359982" y="3138159"/>
                </a:lnTo>
                <a:close/>
                <a:moveTo>
                  <a:pt x="1309173" y="3027334"/>
                </a:moveTo>
                <a:lnTo>
                  <a:pt x="1419997" y="3027334"/>
                </a:lnTo>
                <a:lnTo>
                  <a:pt x="1419997" y="3138159"/>
                </a:lnTo>
                <a:lnTo>
                  <a:pt x="1309173" y="3138159"/>
                </a:lnTo>
                <a:close/>
                <a:moveTo>
                  <a:pt x="258365" y="3027334"/>
                </a:moveTo>
                <a:lnTo>
                  <a:pt x="369190" y="3027334"/>
                </a:lnTo>
                <a:lnTo>
                  <a:pt x="369190" y="3138159"/>
                </a:lnTo>
                <a:lnTo>
                  <a:pt x="258365" y="3138159"/>
                </a:lnTo>
                <a:close/>
                <a:moveTo>
                  <a:pt x="10794114" y="2610895"/>
                </a:moveTo>
                <a:lnTo>
                  <a:pt x="10323174" y="3081834"/>
                </a:lnTo>
                <a:lnTo>
                  <a:pt x="10792548" y="3551209"/>
                </a:lnTo>
                <a:lnTo>
                  <a:pt x="10852239" y="3551209"/>
                </a:lnTo>
                <a:lnTo>
                  <a:pt x="11321612" y="3081835"/>
                </a:lnTo>
                <a:lnTo>
                  <a:pt x="10850672" y="2610895"/>
                </a:lnTo>
                <a:close/>
                <a:moveTo>
                  <a:pt x="9743434" y="2610895"/>
                </a:moveTo>
                <a:lnTo>
                  <a:pt x="9272494" y="3081834"/>
                </a:lnTo>
                <a:lnTo>
                  <a:pt x="9741869" y="3551209"/>
                </a:lnTo>
                <a:lnTo>
                  <a:pt x="9801555" y="3551209"/>
                </a:lnTo>
                <a:lnTo>
                  <a:pt x="10270931" y="3081833"/>
                </a:lnTo>
                <a:lnTo>
                  <a:pt x="9799992" y="2610895"/>
                </a:lnTo>
                <a:close/>
                <a:moveTo>
                  <a:pt x="8692754" y="2610895"/>
                </a:moveTo>
                <a:lnTo>
                  <a:pt x="8221811" y="3081837"/>
                </a:lnTo>
                <a:lnTo>
                  <a:pt x="8691183" y="3551209"/>
                </a:lnTo>
                <a:lnTo>
                  <a:pt x="8750876" y="3551209"/>
                </a:lnTo>
                <a:lnTo>
                  <a:pt x="9220250" y="3081835"/>
                </a:lnTo>
                <a:lnTo>
                  <a:pt x="8749310" y="2610895"/>
                </a:lnTo>
                <a:close/>
                <a:moveTo>
                  <a:pt x="7642070" y="2610895"/>
                </a:moveTo>
                <a:lnTo>
                  <a:pt x="7171131" y="3081835"/>
                </a:lnTo>
                <a:lnTo>
                  <a:pt x="7640505" y="3551209"/>
                </a:lnTo>
                <a:lnTo>
                  <a:pt x="7700194" y="3551209"/>
                </a:lnTo>
                <a:lnTo>
                  <a:pt x="8169567" y="3081836"/>
                </a:lnTo>
                <a:lnTo>
                  <a:pt x="7698625" y="2610895"/>
                </a:lnTo>
                <a:close/>
                <a:moveTo>
                  <a:pt x="6591389" y="2610895"/>
                </a:moveTo>
                <a:lnTo>
                  <a:pt x="6120448" y="3081836"/>
                </a:lnTo>
                <a:lnTo>
                  <a:pt x="6589820" y="3551209"/>
                </a:lnTo>
                <a:lnTo>
                  <a:pt x="6649514" y="3551209"/>
                </a:lnTo>
                <a:lnTo>
                  <a:pt x="7118887" y="3081836"/>
                </a:lnTo>
                <a:lnTo>
                  <a:pt x="6647947" y="2610895"/>
                </a:lnTo>
                <a:close/>
                <a:moveTo>
                  <a:pt x="5540722" y="2610895"/>
                </a:moveTo>
                <a:lnTo>
                  <a:pt x="5069790" y="3081837"/>
                </a:lnTo>
                <a:lnTo>
                  <a:pt x="5539152" y="3551209"/>
                </a:lnTo>
                <a:lnTo>
                  <a:pt x="5598843" y="3551209"/>
                </a:lnTo>
                <a:lnTo>
                  <a:pt x="6068204" y="3081836"/>
                </a:lnTo>
                <a:lnTo>
                  <a:pt x="5597274" y="2610895"/>
                </a:lnTo>
                <a:close/>
                <a:moveTo>
                  <a:pt x="4490039" y="2610895"/>
                </a:moveTo>
                <a:lnTo>
                  <a:pt x="4019108" y="3081837"/>
                </a:lnTo>
                <a:lnTo>
                  <a:pt x="4488467" y="3551209"/>
                </a:lnTo>
                <a:lnTo>
                  <a:pt x="4548162" y="3551209"/>
                </a:lnTo>
                <a:lnTo>
                  <a:pt x="5017539" y="3081837"/>
                </a:lnTo>
                <a:lnTo>
                  <a:pt x="4546591" y="2610895"/>
                </a:lnTo>
                <a:close/>
                <a:moveTo>
                  <a:pt x="3439377" y="2610895"/>
                </a:moveTo>
                <a:lnTo>
                  <a:pt x="2968431" y="3081838"/>
                </a:lnTo>
                <a:lnTo>
                  <a:pt x="3437805" y="3551209"/>
                </a:lnTo>
                <a:lnTo>
                  <a:pt x="3497502" y="3551209"/>
                </a:lnTo>
                <a:lnTo>
                  <a:pt x="3966864" y="3081837"/>
                </a:lnTo>
                <a:lnTo>
                  <a:pt x="3495931" y="2610895"/>
                </a:lnTo>
                <a:close/>
                <a:moveTo>
                  <a:pt x="2388695" y="2610895"/>
                </a:moveTo>
                <a:lnTo>
                  <a:pt x="1917746" y="3081837"/>
                </a:lnTo>
                <a:lnTo>
                  <a:pt x="2387125" y="3551209"/>
                </a:lnTo>
                <a:lnTo>
                  <a:pt x="2446819" y="3551209"/>
                </a:lnTo>
                <a:lnTo>
                  <a:pt x="2916188" y="3081838"/>
                </a:lnTo>
                <a:lnTo>
                  <a:pt x="2445246" y="2610895"/>
                </a:lnTo>
                <a:close/>
                <a:moveTo>
                  <a:pt x="1338007" y="2610895"/>
                </a:moveTo>
                <a:lnTo>
                  <a:pt x="867066" y="3081838"/>
                </a:lnTo>
                <a:lnTo>
                  <a:pt x="1336436" y="3551209"/>
                </a:lnTo>
                <a:lnTo>
                  <a:pt x="1396132" y="3551209"/>
                </a:lnTo>
                <a:lnTo>
                  <a:pt x="1865502" y="3081837"/>
                </a:lnTo>
                <a:lnTo>
                  <a:pt x="1394561" y="2610895"/>
                </a:lnTo>
                <a:close/>
                <a:moveTo>
                  <a:pt x="11291841" y="2500070"/>
                </a:moveTo>
                <a:lnTo>
                  <a:pt x="11402666" y="2500070"/>
                </a:lnTo>
                <a:lnTo>
                  <a:pt x="11402666" y="2610895"/>
                </a:lnTo>
                <a:lnTo>
                  <a:pt x="11291841" y="2610895"/>
                </a:lnTo>
                <a:close/>
                <a:moveTo>
                  <a:pt x="10241033" y="2500070"/>
                </a:moveTo>
                <a:lnTo>
                  <a:pt x="10351858" y="2500070"/>
                </a:lnTo>
                <a:lnTo>
                  <a:pt x="10351858" y="2610895"/>
                </a:lnTo>
                <a:lnTo>
                  <a:pt x="10241033" y="2610895"/>
                </a:lnTo>
                <a:close/>
                <a:moveTo>
                  <a:pt x="9190225" y="2500070"/>
                </a:moveTo>
                <a:lnTo>
                  <a:pt x="9301050" y="2500070"/>
                </a:lnTo>
                <a:lnTo>
                  <a:pt x="9301050" y="2610895"/>
                </a:lnTo>
                <a:lnTo>
                  <a:pt x="9190225" y="2610895"/>
                </a:lnTo>
                <a:close/>
                <a:moveTo>
                  <a:pt x="8139417" y="2500070"/>
                </a:moveTo>
                <a:lnTo>
                  <a:pt x="8250242" y="2500070"/>
                </a:lnTo>
                <a:lnTo>
                  <a:pt x="8250242" y="2610895"/>
                </a:lnTo>
                <a:lnTo>
                  <a:pt x="8139417" y="2610895"/>
                </a:lnTo>
                <a:close/>
                <a:moveTo>
                  <a:pt x="7088609" y="2500070"/>
                </a:moveTo>
                <a:lnTo>
                  <a:pt x="7199434" y="2500070"/>
                </a:lnTo>
                <a:lnTo>
                  <a:pt x="7199434" y="2610895"/>
                </a:lnTo>
                <a:lnTo>
                  <a:pt x="7088609" y="2610895"/>
                </a:lnTo>
                <a:close/>
                <a:moveTo>
                  <a:pt x="6037801" y="2500070"/>
                </a:moveTo>
                <a:lnTo>
                  <a:pt x="6148626" y="2500070"/>
                </a:lnTo>
                <a:lnTo>
                  <a:pt x="6148626" y="2610895"/>
                </a:lnTo>
                <a:lnTo>
                  <a:pt x="6037801" y="2610895"/>
                </a:lnTo>
                <a:close/>
                <a:moveTo>
                  <a:pt x="4987000" y="2500070"/>
                </a:moveTo>
                <a:lnTo>
                  <a:pt x="5097829" y="2500070"/>
                </a:lnTo>
                <a:lnTo>
                  <a:pt x="5097829" y="2610895"/>
                </a:lnTo>
                <a:lnTo>
                  <a:pt x="4987000" y="2610895"/>
                </a:lnTo>
                <a:close/>
                <a:moveTo>
                  <a:pt x="3936200" y="2500070"/>
                </a:moveTo>
                <a:lnTo>
                  <a:pt x="4047024" y="2500070"/>
                </a:lnTo>
                <a:lnTo>
                  <a:pt x="4047024" y="2610895"/>
                </a:lnTo>
                <a:lnTo>
                  <a:pt x="3936200" y="2610895"/>
                </a:lnTo>
                <a:close/>
                <a:moveTo>
                  <a:pt x="2885393" y="2500070"/>
                </a:moveTo>
                <a:lnTo>
                  <a:pt x="2996218" y="2500070"/>
                </a:lnTo>
                <a:lnTo>
                  <a:pt x="2996218" y="2610895"/>
                </a:lnTo>
                <a:lnTo>
                  <a:pt x="2885393" y="2610895"/>
                </a:lnTo>
                <a:close/>
                <a:moveTo>
                  <a:pt x="1834583" y="2500070"/>
                </a:moveTo>
                <a:lnTo>
                  <a:pt x="1945408" y="2500070"/>
                </a:lnTo>
                <a:lnTo>
                  <a:pt x="1945408" y="2610895"/>
                </a:lnTo>
                <a:lnTo>
                  <a:pt x="1834583" y="2610895"/>
                </a:lnTo>
                <a:close/>
                <a:moveTo>
                  <a:pt x="783777" y="2500070"/>
                </a:moveTo>
                <a:lnTo>
                  <a:pt x="894602" y="2500070"/>
                </a:lnTo>
                <a:lnTo>
                  <a:pt x="894602" y="2610895"/>
                </a:lnTo>
                <a:lnTo>
                  <a:pt x="783777" y="2610895"/>
                </a:lnTo>
                <a:close/>
                <a:moveTo>
                  <a:pt x="1891623" y="2057291"/>
                </a:moveTo>
                <a:lnTo>
                  <a:pt x="1420005" y="2528898"/>
                </a:lnTo>
                <a:lnTo>
                  <a:pt x="1420005" y="2584095"/>
                </a:lnTo>
                <a:lnTo>
                  <a:pt x="1891624" y="3055715"/>
                </a:lnTo>
                <a:lnTo>
                  <a:pt x="2359991" y="2587356"/>
                </a:lnTo>
                <a:lnTo>
                  <a:pt x="2359991" y="2525640"/>
                </a:lnTo>
                <a:close/>
                <a:moveTo>
                  <a:pt x="2942310" y="2057291"/>
                </a:moveTo>
                <a:lnTo>
                  <a:pt x="2470816" y="2528774"/>
                </a:lnTo>
                <a:lnTo>
                  <a:pt x="2470816" y="2584221"/>
                </a:lnTo>
                <a:lnTo>
                  <a:pt x="2942310" y="3055716"/>
                </a:lnTo>
                <a:lnTo>
                  <a:pt x="3410799" y="2587229"/>
                </a:lnTo>
                <a:lnTo>
                  <a:pt x="3410799" y="2525765"/>
                </a:lnTo>
                <a:close/>
                <a:moveTo>
                  <a:pt x="3992986" y="2057290"/>
                </a:moveTo>
                <a:lnTo>
                  <a:pt x="3521627" y="2528649"/>
                </a:lnTo>
                <a:lnTo>
                  <a:pt x="3521627" y="2584345"/>
                </a:lnTo>
                <a:lnTo>
                  <a:pt x="3992986" y="3055715"/>
                </a:lnTo>
                <a:lnTo>
                  <a:pt x="4461596" y="2587094"/>
                </a:lnTo>
                <a:lnTo>
                  <a:pt x="4461596" y="2525899"/>
                </a:lnTo>
                <a:close/>
                <a:moveTo>
                  <a:pt x="840944" y="2057289"/>
                </a:moveTo>
                <a:lnTo>
                  <a:pt x="369198" y="2529024"/>
                </a:lnTo>
                <a:lnTo>
                  <a:pt x="369198" y="2583969"/>
                </a:lnTo>
                <a:lnTo>
                  <a:pt x="840944" y="3055716"/>
                </a:lnTo>
                <a:lnTo>
                  <a:pt x="1309180" y="2587479"/>
                </a:lnTo>
                <a:lnTo>
                  <a:pt x="1309180" y="2525514"/>
                </a:lnTo>
                <a:close/>
                <a:moveTo>
                  <a:pt x="7145007" y="2057289"/>
                </a:moveTo>
                <a:lnTo>
                  <a:pt x="6674030" y="2528255"/>
                </a:lnTo>
                <a:lnTo>
                  <a:pt x="6674030" y="2584733"/>
                </a:lnTo>
                <a:lnTo>
                  <a:pt x="7145010" y="3055713"/>
                </a:lnTo>
                <a:lnTo>
                  <a:pt x="7614013" y="2586710"/>
                </a:lnTo>
                <a:lnTo>
                  <a:pt x="7614013" y="2526283"/>
                </a:lnTo>
                <a:close/>
                <a:moveTo>
                  <a:pt x="5043664" y="2057289"/>
                </a:moveTo>
                <a:lnTo>
                  <a:pt x="4572421" y="2528513"/>
                </a:lnTo>
                <a:lnTo>
                  <a:pt x="4572421" y="2584480"/>
                </a:lnTo>
                <a:lnTo>
                  <a:pt x="5043664" y="3055715"/>
                </a:lnTo>
                <a:lnTo>
                  <a:pt x="5512404" y="2586968"/>
                </a:lnTo>
                <a:lnTo>
                  <a:pt x="5512404" y="2526024"/>
                </a:lnTo>
                <a:close/>
                <a:moveTo>
                  <a:pt x="10297053" y="2057288"/>
                </a:moveTo>
                <a:lnTo>
                  <a:pt x="9826454" y="2527875"/>
                </a:lnTo>
                <a:lnTo>
                  <a:pt x="9826454" y="2585115"/>
                </a:lnTo>
                <a:lnTo>
                  <a:pt x="10297052" y="3055713"/>
                </a:lnTo>
                <a:lnTo>
                  <a:pt x="10766437" y="2586328"/>
                </a:lnTo>
                <a:lnTo>
                  <a:pt x="10766437" y="2526660"/>
                </a:lnTo>
                <a:close/>
                <a:moveTo>
                  <a:pt x="9246373" y="2057288"/>
                </a:moveTo>
                <a:lnTo>
                  <a:pt x="8775646" y="2528002"/>
                </a:lnTo>
                <a:lnTo>
                  <a:pt x="8775646" y="2584986"/>
                </a:lnTo>
                <a:lnTo>
                  <a:pt x="9246373" y="3055713"/>
                </a:lnTo>
                <a:lnTo>
                  <a:pt x="9715629" y="2586457"/>
                </a:lnTo>
                <a:lnTo>
                  <a:pt x="9715629" y="2526532"/>
                </a:lnTo>
                <a:close/>
                <a:moveTo>
                  <a:pt x="8195690" y="2057288"/>
                </a:moveTo>
                <a:lnTo>
                  <a:pt x="7724838" y="2528128"/>
                </a:lnTo>
                <a:lnTo>
                  <a:pt x="7724838" y="2584864"/>
                </a:lnTo>
                <a:lnTo>
                  <a:pt x="8195689" y="3055714"/>
                </a:lnTo>
                <a:lnTo>
                  <a:pt x="8664821" y="2586582"/>
                </a:lnTo>
                <a:lnTo>
                  <a:pt x="8664821" y="2526406"/>
                </a:lnTo>
                <a:close/>
                <a:moveTo>
                  <a:pt x="6094328" y="2057287"/>
                </a:moveTo>
                <a:lnTo>
                  <a:pt x="5623228" y="2528386"/>
                </a:lnTo>
                <a:lnTo>
                  <a:pt x="5623228" y="2584606"/>
                </a:lnTo>
                <a:lnTo>
                  <a:pt x="6094325" y="3055714"/>
                </a:lnTo>
                <a:lnTo>
                  <a:pt x="6563205" y="2586835"/>
                </a:lnTo>
                <a:lnTo>
                  <a:pt x="6563205" y="2526153"/>
                </a:lnTo>
                <a:close/>
                <a:moveTo>
                  <a:pt x="11347736" y="2057286"/>
                </a:moveTo>
                <a:lnTo>
                  <a:pt x="10877262" y="2527747"/>
                </a:lnTo>
                <a:lnTo>
                  <a:pt x="10877262" y="2585241"/>
                </a:lnTo>
                <a:lnTo>
                  <a:pt x="11347734" y="3055713"/>
                </a:lnTo>
                <a:lnTo>
                  <a:pt x="11817249" y="2586199"/>
                </a:lnTo>
                <a:lnTo>
                  <a:pt x="11817249" y="2526787"/>
                </a:lnTo>
                <a:close/>
                <a:moveTo>
                  <a:pt x="258363" y="1973449"/>
                </a:moveTo>
                <a:lnTo>
                  <a:pt x="369188" y="1973449"/>
                </a:lnTo>
                <a:lnTo>
                  <a:pt x="369188" y="2084274"/>
                </a:lnTo>
                <a:lnTo>
                  <a:pt x="258363" y="2084274"/>
                </a:lnTo>
                <a:close/>
                <a:moveTo>
                  <a:pt x="2359980" y="1973449"/>
                </a:moveTo>
                <a:lnTo>
                  <a:pt x="2470805" y="1973449"/>
                </a:lnTo>
                <a:lnTo>
                  <a:pt x="2470805" y="2084274"/>
                </a:lnTo>
                <a:lnTo>
                  <a:pt x="2359980" y="2084274"/>
                </a:lnTo>
                <a:close/>
                <a:moveTo>
                  <a:pt x="1309171" y="1973449"/>
                </a:moveTo>
                <a:lnTo>
                  <a:pt x="1419995" y="1973449"/>
                </a:lnTo>
                <a:lnTo>
                  <a:pt x="1419995" y="2084274"/>
                </a:lnTo>
                <a:lnTo>
                  <a:pt x="1309171" y="2084274"/>
                </a:lnTo>
                <a:close/>
                <a:moveTo>
                  <a:pt x="4461591" y="1973448"/>
                </a:moveTo>
                <a:lnTo>
                  <a:pt x="4572416" y="1973448"/>
                </a:lnTo>
                <a:lnTo>
                  <a:pt x="4572416" y="2084273"/>
                </a:lnTo>
                <a:lnTo>
                  <a:pt x="4461591" y="2084273"/>
                </a:lnTo>
                <a:close/>
                <a:moveTo>
                  <a:pt x="3410788" y="1973448"/>
                </a:moveTo>
                <a:lnTo>
                  <a:pt x="3521614" y="1973448"/>
                </a:lnTo>
                <a:lnTo>
                  <a:pt x="3521614" y="2084273"/>
                </a:lnTo>
                <a:lnTo>
                  <a:pt x="3410788" y="2084273"/>
                </a:lnTo>
                <a:close/>
                <a:moveTo>
                  <a:pt x="6563205" y="1973448"/>
                </a:moveTo>
                <a:lnTo>
                  <a:pt x="6674030" y="1973448"/>
                </a:lnTo>
                <a:lnTo>
                  <a:pt x="6674030" y="2084273"/>
                </a:lnTo>
                <a:lnTo>
                  <a:pt x="6563205" y="2084273"/>
                </a:lnTo>
                <a:close/>
                <a:moveTo>
                  <a:pt x="5512399" y="1973448"/>
                </a:moveTo>
                <a:lnTo>
                  <a:pt x="5623224" y="1973448"/>
                </a:lnTo>
                <a:lnTo>
                  <a:pt x="5623224" y="2084273"/>
                </a:lnTo>
                <a:lnTo>
                  <a:pt x="5512399" y="2084273"/>
                </a:lnTo>
                <a:close/>
                <a:moveTo>
                  <a:pt x="7614013" y="1973448"/>
                </a:moveTo>
                <a:lnTo>
                  <a:pt x="7724838" y="1973448"/>
                </a:lnTo>
                <a:lnTo>
                  <a:pt x="7724838" y="2084273"/>
                </a:lnTo>
                <a:lnTo>
                  <a:pt x="7614013" y="2084273"/>
                </a:lnTo>
                <a:close/>
                <a:moveTo>
                  <a:pt x="9715629" y="1973448"/>
                </a:moveTo>
                <a:lnTo>
                  <a:pt x="9826454" y="1973448"/>
                </a:lnTo>
                <a:lnTo>
                  <a:pt x="9826454" y="2084273"/>
                </a:lnTo>
                <a:lnTo>
                  <a:pt x="9715629" y="2084273"/>
                </a:lnTo>
                <a:close/>
                <a:moveTo>
                  <a:pt x="8664821" y="1973448"/>
                </a:moveTo>
                <a:lnTo>
                  <a:pt x="8775646" y="1973448"/>
                </a:lnTo>
                <a:lnTo>
                  <a:pt x="8775646" y="2084273"/>
                </a:lnTo>
                <a:lnTo>
                  <a:pt x="8664821" y="2084273"/>
                </a:lnTo>
                <a:close/>
                <a:moveTo>
                  <a:pt x="11817249" y="1973448"/>
                </a:moveTo>
                <a:lnTo>
                  <a:pt x="11928074" y="1973448"/>
                </a:lnTo>
                <a:lnTo>
                  <a:pt x="11928074" y="2084273"/>
                </a:lnTo>
                <a:lnTo>
                  <a:pt x="11817249" y="2084273"/>
                </a:lnTo>
                <a:close/>
                <a:moveTo>
                  <a:pt x="10766437" y="1973448"/>
                </a:moveTo>
                <a:lnTo>
                  <a:pt x="10877262" y="1973448"/>
                </a:lnTo>
                <a:lnTo>
                  <a:pt x="10877262" y="2084273"/>
                </a:lnTo>
                <a:lnTo>
                  <a:pt x="10766437" y="2084273"/>
                </a:lnTo>
                <a:close/>
                <a:moveTo>
                  <a:pt x="3441643" y="1557959"/>
                </a:moveTo>
                <a:lnTo>
                  <a:pt x="2968431" y="2031169"/>
                </a:lnTo>
                <a:lnTo>
                  <a:pt x="3437348" y="2500070"/>
                </a:lnTo>
                <a:lnTo>
                  <a:pt x="3497959" y="2500070"/>
                </a:lnTo>
                <a:lnTo>
                  <a:pt x="3966865" y="2031168"/>
                </a:lnTo>
                <a:lnTo>
                  <a:pt x="3493665" y="1557959"/>
                </a:lnTo>
                <a:close/>
                <a:moveTo>
                  <a:pt x="2390961" y="1557959"/>
                </a:moveTo>
                <a:lnTo>
                  <a:pt x="1917745" y="2031169"/>
                </a:lnTo>
                <a:lnTo>
                  <a:pt x="2386665" y="2500070"/>
                </a:lnTo>
                <a:lnTo>
                  <a:pt x="2447277" y="2500070"/>
                </a:lnTo>
                <a:lnTo>
                  <a:pt x="2916189" y="2031169"/>
                </a:lnTo>
                <a:lnTo>
                  <a:pt x="2442980" y="1557959"/>
                </a:lnTo>
                <a:close/>
                <a:moveTo>
                  <a:pt x="1340273" y="1557959"/>
                </a:moveTo>
                <a:lnTo>
                  <a:pt x="867066" y="2031167"/>
                </a:lnTo>
                <a:lnTo>
                  <a:pt x="1335980" y="2500070"/>
                </a:lnTo>
                <a:lnTo>
                  <a:pt x="1396589" y="2500070"/>
                </a:lnTo>
                <a:lnTo>
                  <a:pt x="1865501" y="2031169"/>
                </a:lnTo>
                <a:lnTo>
                  <a:pt x="1392293" y="1557959"/>
                </a:lnTo>
                <a:close/>
                <a:moveTo>
                  <a:pt x="5542986" y="1557958"/>
                </a:moveTo>
                <a:lnTo>
                  <a:pt x="5069790" y="2031167"/>
                </a:lnTo>
                <a:lnTo>
                  <a:pt x="5538694" y="2500070"/>
                </a:lnTo>
                <a:lnTo>
                  <a:pt x="5599302" y="2500070"/>
                </a:lnTo>
                <a:lnTo>
                  <a:pt x="6068206" y="2031166"/>
                </a:lnTo>
                <a:lnTo>
                  <a:pt x="5595011" y="1557958"/>
                </a:lnTo>
                <a:close/>
                <a:moveTo>
                  <a:pt x="4492305" y="1557958"/>
                </a:moveTo>
                <a:lnTo>
                  <a:pt x="4019109" y="2031168"/>
                </a:lnTo>
                <a:lnTo>
                  <a:pt x="4488010" y="2500070"/>
                </a:lnTo>
                <a:lnTo>
                  <a:pt x="4548620" y="2500070"/>
                </a:lnTo>
                <a:lnTo>
                  <a:pt x="5017539" y="2031167"/>
                </a:lnTo>
                <a:lnTo>
                  <a:pt x="4544326" y="1557958"/>
                </a:lnTo>
                <a:close/>
                <a:moveTo>
                  <a:pt x="7644337" y="1557958"/>
                </a:moveTo>
                <a:lnTo>
                  <a:pt x="7171129" y="2031167"/>
                </a:lnTo>
                <a:lnTo>
                  <a:pt x="7640044" y="2500070"/>
                </a:lnTo>
                <a:lnTo>
                  <a:pt x="7700653" y="2500070"/>
                </a:lnTo>
                <a:lnTo>
                  <a:pt x="8169569" y="2031167"/>
                </a:lnTo>
                <a:lnTo>
                  <a:pt x="7696361" y="1557958"/>
                </a:lnTo>
                <a:close/>
                <a:moveTo>
                  <a:pt x="6593656" y="1557958"/>
                </a:moveTo>
                <a:lnTo>
                  <a:pt x="6120450" y="2031165"/>
                </a:lnTo>
                <a:lnTo>
                  <a:pt x="6589366" y="2500070"/>
                </a:lnTo>
                <a:lnTo>
                  <a:pt x="6649970" y="2500070"/>
                </a:lnTo>
                <a:lnTo>
                  <a:pt x="7118885" y="2031167"/>
                </a:lnTo>
                <a:lnTo>
                  <a:pt x="6645676" y="1557958"/>
                </a:lnTo>
                <a:close/>
                <a:moveTo>
                  <a:pt x="9745703" y="1557958"/>
                </a:moveTo>
                <a:lnTo>
                  <a:pt x="9272494" y="2031167"/>
                </a:lnTo>
                <a:lnTo>
                  <a:pt x="9741408" y="2500070"/>
                </a:lnTo>
                <a:lnTo>
                  <a:pt x="9802016" y="2500070"/>
                </a:lnTo>
                <a:lnTo>
                  <a:pt x="10270931" y="2031167"/>
                </a:lnTo>
                <a:lnTo>
                  <a:pt x="9797723" y="1557958"/>
                </a:lnTo>
                <a:close/>
                <a:moveTo>
                  <a:pt x="8695019" y="1557958"/>
                </a:moveTo>
                <a:lnTo>
                  <a:pt x="8221812" y="2031166"/>
                </a:lnTo>
                <a:lnTo>
                  <a:pt x="8690730" y="2500070"/>
                </a:lnTo>
                <a:lnTo>
                  <a:pt x="8751334" y="2500070"/>
                </a:lnTo>
                <a:lnTo>
                  <a:pt x="9220250" y="2031166"/>
                </a:lnTo>
                <a:lnTo>
                  <a:pt x="8747043" y="1557958"/>
                </a:lnTo>
                <a:close/>
                <a:moveTo>
                  <a:pt x="10796383" y="1557958"/>
                </a:moveTo>
                <a:lnTo>
                  <a:pt x="10323175" y="2031166"/>
                </a:lnTo>
                <a:lnTo>
                  <a:pt x="10792091" y="2500070"/>
                </a:lnTo>
                <a:lnTo>
                  <a:pt x="10852696" y="2500070"/>
                </a:lnTo>
                <a:lnTo>
                  <a:pt x="11321614" y="2031164"/>
                </a:lnTo>
                <a:lnTo>
                  <a:pt x="10848409" y="1557958"/>
                </a:lnTo>
                <a:close/>
                <a:moveTo>
                  <a:pt x="783781" y="1447135"/>
                </a:moveTo>
                <a:lnTo>
                  <a:pt x="894606" y="1447135"/>
                </a:lnTo>
                <a:lnTo>
                  <a:pt x="894606" y="1557959"/>
                </a:lnTo>
                <a:lnTo>
                  <a:pt x="783781" y="1557959"/>
                </a:lnTo>
                <a:close/>
                <a:moveTo>
                  <a:pt x="1834586" y="1447134"/>
                </a:moveTo>
                <a:lnTo>
                  <a:pt x="1945411" y="1447134"/>
                </a:lnTo>
                <a:lnTo>
                  <a:pt x="1945411" y="1557959"/>
                </a:lnTo>
                <a:lnTo>
                  <a:pt x="1834586" y="1557959"/>
                </a:lnTo>
                <a:close/>
                <a:moveTo>
                  <a:pt x="4987002" y="1447134"/>
                </a:moveTo>
                <a:lnTo>
                  <a:pt x="5097832" y="1447134"/>
                </a:lnTo>
                <a:lnTo>
                  <a:pt x="5097832" y="1557958"/>
                </a:lnTo>
                <a:lnTo>
                  <a:pt x="4987002" y="1557958"/>
                </a:lnTo>
                <a:close/>
                <a:moveTo>
                  <a:pt x="3936204" y="1447134"/>
                </a:moveTo>
                <a:lnTo>
                  <a:pt x="4047028" y="1447134"/>
                </a:lnTo>
                <a:lnTo>
                  <a:pt x="4047028" y="1557959"/>
                </a:lnTo>
                <a:lnTo>
                  <a:pt x="3936204" y="1557959"/>
                </a:lnTo>
                <a:close/>
                <a:moveTo>
                  <a:pt x="2885398" y="1447134"/>
                </a:moveTo>
                <a:lnTo>
                  <a:pt x="2996224" y="1447134"/>
                </a:lnTo>
                <a:lnTo>
                  <a:pt x="2996224" y="1557959"/>
                </a:lnTo>
                <a:lnTo>
                  <a:pt x="2885398" y="1557959"/>
                </a:lnTo>
                <a:close/>
                <a:moveTo>
                  <a:pt x="6037801" y="1447133"/>
                </a:moveTo>
                <a:lnTo>
                  <a:pt x="6148626" y="1447133"/>
                </a:lnTo>
                <a:lnTo>
                  <a:pt x="6148626" y="1557958"/>
                </a:lnTo>
                <a:lnTo>
                  <a:pt x="6037801" y="1557958"/>
                </a:lnTo>
                <a:close/>
                <a:moveTo>
                  <a:pt x="9190225" y="1447133"/>
                </a:moveTo>
                <a:lnTo>
                  <a:pt x="9301050" y="1447133"/>
                </a:lnTo>
                <a:lnTo>
                  <a:pt x="9301050" y="1557958"/>
                </a:lnTo>
                <a:lnTo>
                  <a:pt x="9190225" y="1557958"/>
                </a:lnTo>
                <a:close/>
                <a:moveTo>
                  <a:pt x="8139417" y="1447133"/>
                </a:moveTo>
                <a:lnTo>
                  <a:pt x="8250242" y="1447133"/>
                </a:lnTo>
                <a:lnTo>
                  <a:pt x="8250242" y="1557958"/>
                </a:lnTo>
                <a:lnTo>
                  <a:pt x="8139417" y="1557958"/>
                </a:lnTo>
                <a:close/>
                <a:moveTo>
                  <a:pt x="7088609" y="1447133"/>
                </a:moveTo>
                <a:lnTo>
                  <a:pt x="7199434" y="1447133"/>
                </a:lnTo>
                <a:lnTo>
                  <a:pt x="7199434" y="1557958"/>
                </a:lnTo>
                <a:lnTo>
                  <a:pt x="7088609" y="1557958"/>
                </a:lnTo>
                <a:close/>
                <a:moveTo>
                  <a:pt x="10241033" y="1447133"/>
                </a:moveTo>
                <a:lnTo>
                  <a:pt x="10351858" y="1447133"/>
                </a:lnTo>
                <a:lnTo>
                  <a:pt x="10351858" y="1557957"/>
                </a:lnTo>
                <a:lnTo>
                  <a:pt x="10241033" y="1557957"/>
                </a:lnTo>
                <a:close/>
                <a:moveTo>
                  <a:pt x="11291841" y="1447133"/>
                </a:moveTo>
                <a:lnTo>
                  <a:pt x="11402666" y="1447133"/>
                </a:lnTo>
                <a:lnTo>
                  <a:pt x="11402666" y="1557957"/>
                </a:lnTo>
                <a:lnTo>
                  <a:pt x="11291841" y="1557957"/>
                </a:lnTo>
                <a:close/>
                <a:moveTo>
                  <a:pt x="2942310" y="1006607"/>
                </a:moveTo>
                <a:lnTo>
                  <a:pt x="2470820" y="1478100"/>
                </a:lnTo>
                <a:lnTo>
                  <a:pt x="2470820" y="1533556"/>
                </a:lnTo>
                <a:lnTo>
                  <a:pt x="2942310" y="2005047"/>
                </a:lnTo>
                <a:lnTo>
                  <a:pt x="3410804" y="1536556"/>
                </a:lnTo>
                <a:lnTo>
                  <a:pt x="3410804" y="1475099"/>
                </a:lnTo>
                <a:close/>
                <a:moveTo>
                  <a:pt x="1891623" y="1006607"/>
                </a:moveTo>
                <a:lnTo>
                  <a:pt x="1420008" y="1478224"/>
                </a:lnTo>
                <a:lnTo>
                  <a:pt x="1420008" y="1533431"/>
                </a:lnTo>
                <a:lnTo>
                  <a:pt x="1891623" y="2005047"/>
                </a:lnTo>
                <a:lnTo>
                  <a:pt x="2359996" y="1536681"/>
                </a:lnTo>
                <a:lnTo>
                  <a:pt x="2359996" y="1474975"/>
                </a:lnTo>
                <a:close/>
                <a:moveTo>
                  <a:pt x="840943" y="1006607"/>
                </a:moveTo>
                <a:lnTo>
                  <a:pt x="369202" y="1478351"/>
                </a:lnTo>
                <a:lnTo>
                  <a:pt x="369202" y="1533303"/>
                </a:lnTo>
                <a:lnTo>
                  <a:pt x="840944" y="2005046"/>
                </a:lnTo>
                <a:lnTo>
                  <a:pt x="1309184" y="1536806"/>
                </a:lnTo>
                <a:lnTo>
                  <a:pt x="1309184" y="1474850"/>
                </a:lnTo>
                <a:close/>
                <a:moveTo>
                  <a:pt x="3992987" y="1006606"/>
                </a:moveTo>
                <a:lnTo>
                  <a:pt x="3521631" y="1477974"/>
                </a:lnTo>
                <a:lnTo>
                  <a:pt x="3521631" y="1533680"/>
                </a:lnTo>
                <a:lnTo>
                  <a:pt x="3992986" y="2005046"/>
                </a:lnTo>
                <a:lnTo>
                  <a:pt x="4461598" y="1536423"/>
                </a:lnTo>
                <a:lnTo>
                  <a:pt x="4461598" y="1475230"/>
                </a:lnTo>
                <a:close/>
                <a:moveTo>
                  <a:pt x="6094326" y="1006605"/>
                </a:moveTo>
                <a:lnTo>
                  <a:pt x="5623230" y="1477714"/>
                </a:lnTo>
                <a:lnTo>
                  <a:pt x="5623230" y="1533934"/>
                </a:lnTo>
                <a:lnTo>
                  <a:pt x="6094328" y="2005044"/>
                </a:lnTo>
                <a:lnTo>
                  <a:pt x="6563205" y="1536166"/>
                </a:lnTo>
                <a:lnTo>
                  <a:pt x="6563205" y="1475487"/>
                </a:lnTo>
                <a:close/>
                <a:moveTo>
                  <a:pt x="9246371" y="1006604"/>
                </a:moveTo>
                <a:lnTo>
                  <a:pt x="8775646" y="1477332"/>
                </a:lnTo>
                <a:lnTo>
                  <a:pt x="8775646" y="1534319"/>
                </a:lnTo>
                <a:lnTo>
                  <a:pt x="9246371" y="2005045"/>
                </a:lnTo>
                <a:lnTo>
                  <a:pt x="9715629" y="1535786"/>
                </a:lnTo>
                <a:lnTo>
                  <a:pt x="9715629" y="1475864"/>
                </a:lnTo>
                <a:close/>
                <a:moveTo>
                  <a:pt x="5043669" y="1006604"/>
                </a:moveTo>
                <a:lnTo>
                  <a:pt x="4572422" y="1477843"/>
                </a:lnTo>
                <a:lnTo>
                  <a:pt x="4572422" y="1533811"/>
                </a:lnTo>
                <a:lnTo>
                  <a:pt x="5043664" y="2005045"/>
                </a:lnTo>
                <a:lnTo>
                  <a:pt x="5512407" y="1536296"/>
                </a:lnTo>
                <a:lnTo>
                  <a:pt x="5512407" y="1475351"/>
                </a:lnTo>
                <a:close/>
                <a:moveTo>
                  <a:pt x="11347735" y="1006604"/>
                </a:moveTo>
                <a:lnTo>
                  <a:pt x="10877262" y="1477079"/>
                </a:lnTo>
                <a:lnTo>
                  <a:pt x="10877262" y="1534567"/>
                </a:lnTo>
                <a:lnTo>
                  <a:pt x="11347736" y="2005041"/>
                </a:lnTo>
                <a:lnTo>
                  <a:pt x="11817249" y="1535528"/>
                </a:lnTo>
                <a:lnTo>
                  <a:pt x="11817249" y="1476120"/>
                </a:lnTo>
                <a:close/>
                <a:moveTo>
                  <a:pt x="8195690" y="1006604"/>
                </a:moveTo>
                <a:lnTo>
                  <a:pt x="7724838" y="1477458"/>
                </a:lnTo>
                <a:lnTo>
                  <a:pt x="7724838" y="1534191"/>
                </a:lnTo>
                <a:lnTo>
                  <a:pt x="8195691" y="2005044"/>
                </a:lnTo>
                <a:lnTo>
                  <a:pt x="8664821" y="1535914"/>
                </a:lnTo>
                <a:lnTo>
                  <a:pt x="8664821" y="1475736"/>
                </a:lnTo>
                <a:close/>
                <a:moveTo>
                  <a:pt x="7145009" y="1006604"/>
                </a:moveTo>
                <a:lnTo>
                  <a:pt x="6674030" y="1477584"/>
                </a:lnTo>
                <a:lnTo>
                  <a:pt x="6674030" y="1534069"/>
                </a:lnTo>
                <a:lnTo>
                  <a:pt x="7145007" y="2005046"/>
                </a:lnTo>
                <a:lnTo>
                  <a:pt x="7614013" y="1536039"/>
                </a:lnTo>
                <a:lnTo>
                  <a:pt x="7614013" y="1475610"/>
                </a:lnTo>
                <a:close/>
                <a:moveTo>
                  <a:pt x="10297056" y="1006603"/>
                </a:moveTo>
                <a:lnTo>
                  <a:pt x="9826454" y="1477207"/>
                </a:lnTo>
                <a:lnTo>
                  <a:pt x="9826454" y="1534445"/>
                </a:lnTo>
                <a:lnTo>
                  <a:pt x="10297053" y="2005045"/>
                </a:lnTo>
                <a:lnTo>
                  <a:pt x="10766437" y="1535660"/>
                </a:lnTo>
                <a:lnTo>
                  <a:pt x="10766437" y="1475986"/>
                </a:lnTo>
                <a:close/>
                <a:moveTo>
                  <a:pt x="258361" y="922634"/>
                </a:moveTo>
                <a:lnTo>
                  <a:pt x="369186" y="922634"/>
                </a:lnTo>
                <a:lnTo>
                  <a:pt x="369186" y="1033459"/>
                </a:lnTo>
                <a:lnTo>
                  <a:pt x="258361" y="1033459"/>
                </a:lnTo>
                <a:close/>
                <a:moveTo>
                  <a:pt x="2359977" y="922633"/>
                </a:moveTo>
                <a:lnTo>
                  <a:pt x="2470802" y="922633"/>
                </a:lnTo>
                <a:lnTo>
                  <a:pt x="2470802" y="1033458"/>
                </a:lnTo>
                <a:lnTo>
                  <a:pt x="2359977" y="1033458"/>
                </a:lnTo>
                <a:close/>
                <a:moveTo>
                  <a:pt x="1309169" y="922633"/>
                </a:moveTo>
                <a:lnTo>
                  <a:pt x="1419993" y="922633"/>
                </a:lnTo>
                <a:lnTo>
                  <a:pt x="1419993" y="1033458"/>
                </a:lnTo>
                <a:lnTo>
                  <a:pt x="1309169" y="1033458"/>
                </a:lnTo>
                <a:close/>
                <a:moveTo>
                  <a:pt x="5512398" y="922633"/>
                </a:moveTo>
                <a:lnTo>
                  <a:pt x="5623223" y="922633"/>
                </a:lnTo>
                <a:lnTo>
                  <a:pt x="5623223" y="1033458"/>
                </a:lnTo>
                <a:lnTo>
                  <a:pt x="5512398" y="1033458"/>
                </a:lnTo>
                <a:close/>
                <a:moveTo>
                  <a:pt x="4461591" y="922633"/>
                </a:moveTo>
                <a:lnTo>
                  <a:pt x="4572415" y="922633"/>
                </a:lnTo>
                <a:lnTo>
                  <a:pt x="4572415" y="1033458"/>
                </a:lnTo>
                <a:lnTo>
                  <a:pt x="4461591" y="1033458"/>
                </a:lnTo>
                <a:close/>
                <a:moveTo>
                  <a:pt x="3410785" y="922633"/>
                </a:moveTo>
                <a:lnTo>
                  <a:pt x="3521610" y="922633"/>
                </a:lnTo>
                <a:lnTo>
                  <a:pt x="3521610" y="1033458"/>
                </a:lnTo>
                <a:lnTo>
                  <a:pt x="3410785" y="1033458"/>
                </a:lnTo>
                <a:close/>
                <a:moveTo>
                  <a:pt x="7614013" y="922633"/>
                </a:moveTo>
                <a:lnTo>
                  <a:pt x="7724838" y="922633"/>
                </a:lnTo>
                <a:lnTo>
                  <a:pt x="7724838" y="1033458"/>
                </a:lnTo>
                <a:lnTo>
                  <a:pt x="7614013" y="1033458"/>
                </a:lnTo>
                <a:close/>
                <a:moveTo>
                  <a:pt x="6563205" y="922633"/>
                </a:moveTo>
                <a:lnTo>
                  <a:pt x="6674030" y="922633"/>
                </a:lnTo>
                <a:lnTo>
                  <a:pt x="6674030" y="1033458"/>
                </a:lnTo>
                <a:lnTo>
                  <a:pt x="6563205" y="1033458"/>
                </a:lnTo>
                <a:close/>
                <a:moveTo>
                  <a:pt x="10766437" y="922633"/>
                </a:moveTo>
                <a:lnTo>
                  <a:pt x="10877262" y="922633"/>
                </a:lnTo>
                <a:lnTo>
                  <a:pt x="10877262" y="1033458"/>
                </a:lnTo>
                <a:lnTo>
                  <a:pt x="10766437" y="1033458"/>
                </a:lnTo>
                <a:close/>
                <a:moveTo>
                  <a:pt x="9715629" y="922633"/>
                </a:moveTo>
                <a:lnTo>
                  <a:pt x="9826454" y="922633"/>
                </a:lnTo>
                <a:lnTo>
                  <a:pt x="9826454" y="1033458"/>
                </a:lnTo>
                <a:lnTo>
                  <a:pt x="9715629" y="1033458"/>
                </a:lnTo>
                <a:close/>
                <a:moveTo>
                  <a:pt x="8664821" y="922633"/>
                </a:moveTo>
                <a:lnTo>
                  <a:pt x="8775646" y="922633"/>
                </a:lnTo>
                <a:lnTo>
                  <a:pt x="8775646" y="1033458"/>
                </a:lnTo>
                <a:lnTo>
                  <a:pt x="8664821" y="1033458"/>
                </a:lnTo>
                <a:close/>
                <a:moveTo>
                  <a:pt x="11817249" y="922633"/>
                </a:moveTo>
                <a:lnTo>
                  <a:pt x="11928074" y="922633"/>
                </a:lnTo>
                <a:lnTo>
                  <a:pt x="11928074" y="1033458"/>
                </a:lnTo>
                <a:lnTo>
                  <a:pt x="11817249" y="1033458"/>
                </a:lnTo>
                <a:close/>
                <a:moveTo>
                  <a:pt x="1337485" y="510062"/>
                </a:moveTo>
                <a:lnTo>
                  <a:pt x="867065" y="980486"/>
                </a:lnTo>
                <a:lnTo>
                  <a:pt x="1333712" y="1447134"/>
                </a:lnTo>
                <a:lnTo>
                  <a:pt x="1398855" y="1447134"/>
                </a:lnTo>
                <a:lnTo>
                  <a:pt x="1865501" y="980486"/>
                </a:lnTo>
                <a:lnTo>
                  <a:pt x="1395081" y="510062"/>
                </a:lnTo>
                <a:close/>
                <a:moveTo>
                  <a:pt x="2388173" y="510062"/>
                </a:moveTo>
                <a:lnTo>
                  <a:pt x="1917745" y="980486"/>
                </a:lnTo>
                <a:lnTo>
                  <a:pt x="2384399" y="1447134"/>
                </a:lnTo>
                <a:lnTo>
                  <a:pt x="2449542" y="1447134"/>
                </a:lnTo>
                <a:lnTo>
                  <a:pt x="2916189" y="980486"/>
                </a:lnTo>
                <a:lnTo>
                  <a:pt x="2445767" y="510062"/>
                </a:lnTo>
                <a:close/>
                <a:moveTo>
                  <a:pt x="3438856" y="510062"/>
                </a:moveTo>
                <a:lnTo>
                  <a:pt x="2968432" y="980486"/>
                </a:lnTo>
                <a:lnTo>
                  <a:pt x="3435083" y="1447134"/>
                </a:lnTo>
                <a:lnTo>
                  <a:pt x="3500228" y="1447134"/>
                </a:lnTo>
                <a:lnTo>
                  <a:pt x="3966865" y="980485"/>
                </a:lnTo>
                <a:lnTo>
                  <a:pt x="3496454" y="510062"/>
                </a:lnTo>
                <a:close/>
                <a:moveTo>
                  <a:pt x="4489518" y="510062"/>
                </a:moveTo>
                <a:lnTo>
                  <a:pt x="4019109" y="980485"/>
                </a:lnTo>
                <a:lnTo>
                  <a:pt x="4485744" y="1447134"/>
                </a:lnTo>
                <a:lnTo>
                  <a:pt x="4550887" y="1447134"/>
                </a:lnTo>
                <a:lnTo>
                  <a:pt x="5017543" y="980483"/>
                </a:lnTo>
                <a:lnTo>
                  <a:pt x="4547118" y="510062"/>
                </a:lnTo>
                <a:close/>
                <a:moveTo>
                  <a:pt x="5540201" y="510062"/>
                </a:moveTo>
                <a:lnTo>
                  <a:pt x="5069792" y="980483"/>
                </a:lnTo>
                <a:lnTo>
                  <a:pt x="5536431" y="1447134"/>
                </a:lnTo>
                <a:lnTo>
                  <a:pt x="5601567" y="1447134"/>
                </a:lnTo>
                <a:lnTo>
                  <a:pt x="6068204" y="980484"/>
                </a:lnTo>
                <a:lnTo>
                  <a:pt x="5597797" y="510062"/>
                </a:lnTo>
                <a:close/>
                <a:moveTo>
                  <a:pt x="6590867" y="510062"/>
                </a:moveTo>
                <a:lnTo>
                  <a:pt x="6120447" y="980484"/>
                </a:lnTo>
                <a:lnTo>
                  <a:pt x="6587095" y="1447133"/>
                </a:lnTo>
                <a:lnTo>
                  <a:pt x="6652238" y="1447133"/>
                </a:lnTo>
                <a:lnTo>
                  <a:pt x="7118887" y="980483"/>
                </a:lnTo>
                <a:lnTo>
                  <a:pt x="6648468" y="510062"/>
                </a:lnTo>
                <a:close/>
                <a:moveTo>
                  <a:pt x="7641550" y="510061"/>
                </a:moveTo>
                <a:lnTo>
                  <a:pt x="7171131" y="980482"/>
                </a:lnTo>
                <a:lnTo>
                  <a:pt x="7637780" y="1447133"/>
                </a:lnTo>
                <a:lnTo>
                  <a:pt x="7702919" y="1447133"/>
                </a:lnTo>
                <a:lnTo>
                  <a:pt x="8169568" y="980483"/>
                </a:lnTo>
                <a:lnTo>
                  <a:pt x="7699149" y="510061"/>
                </a:lnTo>
                <a:close/>
                <a:moveTo>
                  <a:pt x="8692232" y="510061"/>
                </a:moveTo>
                <a:lnTo>
                  <a:pt x="8221811" y="980484"/>
                </a:lnTo>
                <a:lnTo>
                  <a:pt x="8688459" y="1447133"/>
                </a:lnTo>
                <a:lnTo>
                  <a:pt x="8753603" y="1447133"/>
                </a:lnTo>
                <a:lnTo>
                  <a:pt x="9220250" y="980484"/>
                </a:lnTo>
                <a:lnTo>
                  <a:pt x="8749829" y="510061"/>
                </a:lnTo>
                <a:close/>
                <a:moveTo>
                  <a:pt x="10793597" y="510061"/>
                </a:moveTo>
                <a:lnTo>
                  <a:pt x="10323178" y="980482"/>
                </a:lnTo>
                <a:lnTo>
                  <a:pt x="10789828" y="1447133"/>
                </a:lnTo>
                <a:lnTo>
                  <a:pt x="10854964" y="1447133"/>
                </a:lnTo>
                <a:lnTo>
                  <a:pt x="11321613" y="980483"/>
                </a:lnTo>
                <a:lnTo>
                  <a:pt x="10851193" y="510061"/>
                </a:lnTo>
                <a:close/>
                <a:moveTo>
                  <a:pt x="9742913" y="510061"/>
                </a:moveTo>
                <a:lnTo>
                  <a:pt x="9272493" y="980483"/>
                </a:lnTo>
                <a:lnTo>
                  <a:pt x="9739141" y="1447133"/>
                </a:lnTo>
                <a:lnTo>
                  <a:pt x="9804283" y="1447133"/>
                </a:lnTo>
                <a:lnTo>
                  <a:pt x="10270933" y="980481"/>
                </a:lnTo>
                <a:lnTo>
                  <a:pt x="9800515" y="510061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2"/>
                </a:lnTo>
                <a:lnTo>
                  <a:pt x="783785" y="510062"/>
                </a:lnTo>
                <a:close/>
                <a:moveTo>
                  <a:pt x="2885401" y="399237"/>
                </a:moveTo>
                <a:lnTo>
                  <a:pt x="2996227" y="399237"/>
                </a:lnTo>
                <a:lnTo>
                  <a:pt x="2996227" y="510062"/>
                </a:lnTo>
                <a:lnTo>
                  <a:pt x="2885401" y="510062"/>
                </a:lnTo>
                <a:close/>
                <a:moveTo>
                  <a:pt x="1834590" y="399237"/>
                </a:moveTo>
                <a:lnTo>
                  <a:pt x="1945415" y="399237"/>
                </a:lnTo>
                <a:lnTo>
                  <a:pt x="1945415" y="510062"/>
                </a:lnTo>
                <a:lnTo>
                  <a:pt x="1834590" y="510062"/>
                </a:lnTo>
                <a:close/>
                <a:moveTo>
                  <a:pt x="3936208" y="399237"/>
                </a:moveTo>
                <a:lnTo>
                  <a:pt x="4047032" y="399237"/>
                </a:lnTo>
                <a:lnTo>
                  <a:pt x="4047032" y="510062"/>
                </a:lnTo>
                <a:lnTo>
                  <a:pt x="3936208" y="510062"/>
                </a:lnTo>
                <a:close/>
                <a:moveTo>
                  <a:pt x="4987004" y="399237"/>
                </a:moveTo>
                <a:lnTo>
                  <a:pt x="5097834" y="399237"/>
                </a:lnTo>
                <a:lnTo>
                  <a:pt x="5097834" y="510062"/>
                </a:lnTo>
                <a:lnTo>
                  <a:pt x="4987004" y="510062"/>
                </a:lnTo>
                <a:close/>
                <a:moveTo>
                  <a:pt x="6037802" y="399237"/>
                </a:moveTo>
                <a:lnTo>
                  <a:pt x="6148626" y="399237"/>
                </a:lnTo>
                <a:lnTo>
                  <a:pt x="6148626" y="510062"/>
                </a:lnTo>
                <a:lnTo>
                  <a:pt x="6037802" y="510062"/>
                </a:lnTo>
                <a:close/>
                <a:moveTo>
                  <a:pt x="7088609" y="399237"/>
                </a:moveTo>
                <a:lnTo>
                  <a:pt x="7199434" y="399237"/>
                </a:lnTo>
                <a:lnTo>
                  <a:pt x="7199434" y="510061"/>
                </a:lnTo>
                <a:lnTo>
                  <a:pt x="7088609" y="510061"/>
                </a:lnTo>
                <a:close/>
                <a:moveTo>
                  <a:pt x="8139417" y="399237"/>
                </a:moveTo>
                <a:lnTo>
                  <a:pt x="8250242" y="399237"/>
                </a:lnTo>
                <a:lnTo>
                  <a:pt x="8250242" y="510061"/>
                </a:lnTo>
                <a:lnTo>
                  <a:pt x="8139417" y="510061"/>
                </a:lnTo>
                <a:close/>
                <a:moveTo>
                  <a:pt x="9190225" y="399236"/>
                </a:moveTo>
                <a:lnTo>
                  <a:pt x="9301050" y="399236"/>
                </a:lnTo>
                <a:lnTo>
                  <a:pt x="9301050" y="510061"/>
                </a:lnTo>
                <a:lnTo>
                  <a:pt x="9190225" y="510061"/>
                </a:lnTo>
                <a:close/>
                <a:moveTo>
                  <a:pt x="10241033" y="399236"/>
                </a:moveTo>
                <a:lnTo>
                  <a:pt x="10351858" y="399236"/>
                </a:lnTo>
                <a:lnTo>
                  <a:pt x="10351858" y="510061"/>
                </a:lnTo>
                <a:lnTo>
                  <a:pt x="10241033" y="510061"/>
                </a:lnTo>
                <a:close/>
                <a:moveTo>
                  <a:pt x="11291841" y="399236"/>
                </a:moveTo>
                <a:lnTo>
                  <a:pt x="11402666" y="399236"/>
                </a:lnTo>
                <a:lnTo>
                  <a:pt x="11402666" y="510061"/>
                </a:lnTo>
                <a:lnTo>
                  <a:pt x="11291841" y="510061"/>
                </a:lnTo>
                <a:close/>
                <a:moveTo>
                  <a:pt x="6138405" y="0"/>
                </a:moveTo>
                <a:lnTo>
                  <a:pt x="6190649" y="0"/>
                </a:lnTo>
                <a:lnTo>
                  <a:pt x="6589887" y="399237"/>
                </a:lnTo>
                <a:lnTo>
                  <a:pt x="6649449" y="399237"/>
                </a:lnTo>
                <a:lnTo>
                  <a:pt x="7048684" y="2"/>
                </a:lnTo>
                <a:lnTo>
                  <a:pt x="7100928" y="2"/>
                </a:lnTo>
                <a:lnTo>
                  <a:pt x="6674030" y="426899"/>
                </a:lnTo>
                <a:lnTo>
                  <a:pt x="6674030" y="483379"/>
                </a:lnTo>
                <a:lnTo>
                  <a:pt x="7145009" y="954361"/>
                </a:lnTo>
                <a:lnTo>
                  <a:pt x="7614013" y="485355"/>
                </a:lnTo>
                <a:lnTo>
                  <a:pt x="7614013" y="424926"/>
                </a:lnTo>
                <a:lnTo>
                  <a:pt x="7189086" y="0"/>
                </a:lnTo>
                <a:lnTo>
                  <a:pt x="7241329" y="0"/>
                </a:lnTo>
                <a:lnTo>
                  <a:pt x="7640566" y="399237"/>
                </a:lnTo>
                <a:lnTo>
                  <a:pt x="7700131" y="399237"/>
                </a:lnTo>
                <a:lnTo>
                  <a:pt x="8099367" y="1"/>
                </a:lnTo>
                <a:lnTo>
                  <a:pt x="8151611" y="1"/>
                </a:lnTo>
                <a:lnTo>
                  <a:pt x="7724838" y="426774"/>
                </a:lnTo>
                <a:lnTo>
                  <a:pt x="7724838" y="483508"/>
                </a:lnTo>
                <a:lnTo>
                  <a:pt x="8195689" y="954363"/>
                </a:lnTo>
                <a:lnTo>
                  <a:pt x="8664821" y="485229"/>
                </a:lnTo>
                <a:lnTo>
                  <a:pt x="8664821" y="425053"/>
                </a:lnTo>
                <a:lnTo>
                  <a:pt x="8239767" y="0"/>
                </a:lnTo>
                <a:lnTo>
                  <a:pt x="8292011" y="0"/>
                </a:lnTo>
                <a:lnTo>
                  <a:pt x="8691248" y="399236"/>
                </a:lnTo>
                <a:lnTo>
                  <a:pt x="8750812" y="399236"/>
                </a:lnTo>
                <a:lnTo>
                  <a:pt x="9150049" y="1"/>
                </a:lnTo>
                <a:lnTo>
                  <a:pt x="9202293" y="1"/>
                </a:lnTo>
                <a:lnTo>
                  <a:pt x="8775646" y="426647"/>
                </a:lnTo>
                <a:lnTo>
                  <a:pt x="8775646" y="483635"/>
                </a:lnTo>
                <a:lnTo>
                  <a:pt x="9246372" y="954363"/>
                </a:lnTo>
                <a:lnTo>
                  <a:pt x="9715629" y="485103"/>
                </a:lnTo>
                <a:lnTo>
                  <a:pt x="9715629" y="425175"/>
                </a:lnTo>
                <a:lnTo>
                  <a:pt x="9290453" y="0"/>
                </a:lnTo>
                <a:lnTo>
                  <a:pt x="9342696" y="0"/>
                </a:lnTo>
                <a:lnTo>
                  <a:pt x="9741934" y="399236"/>
                </a:lnTo>
                <a:lnTo>
                  <a:pt x="9801496" y="399236"/>
                </a:lnTo>
                <a:lnTo>
                  <a:pt x="10200732" y="1"/>
                </a:lnTo>
                <a:lnTo>
                  <a:pt x="10252974" y="1"/>
                </a:lnTo>
                <a:lnTo>
                  <a:pt x="9826454" y="426520"/>
                </a:lnTo>
                <a:lnTo>
                  <a:pt x="9826454" y="483756"/>
                </a:lnTo>
                <a:lnTo>
                  <a:pt x="10297055" y="954360"/>
                </a:lnTo>
                <a:lnTo>
                  <a:pt x="10766437" y="484975"/>
                </a:lnTo>
                <a:lnTo>
                  <a:pt x="10766437" y="425305"/>
                </a:lnTo>
                <a:lnTo>
                  <a:pt x="10341131" y="0"/>
                </a:lnTo>
                <a:lnTo>
                  <a:pt x="10393375" y="0"/>
                </a:lnTo>
                <a:lnTo>
                  <a:pt x="10792612" y="399236"/>
                </a:lnTo>
                <a:lnTo>
                  <a:pt x="10852176" y="399236"/>
                </a:lnTo>
                <a:lnTo>
                  <a:pt x="11251411" y="3"/>
                </a:lnTo>
                <a:lnTo>
                  <a:pt x="11303657" y="3"/>
                </a:lnTo>
                <a:lnTo>
                  <a:pt x="10877262" y="426397"/>
                </a:lnTo>
                <a:lnTo>
                  <a:pt x="10877262" y="483887"/>
                </a:lnTo>
                <a:lnTo>
                  <a:pt x="11347735" y="954362"/>
                </a:lnTo>
                <a:lnTo>
                  <a:pt x="11817249" y="484846"/>
                </a:lnTo>
                <a:lnTo>
                  <a:pt x="11817249" y="425436"/>
                </a:lnTo>
                <a:lnTo>
                  <a:pt x="11391812" y="0"/>
                </a:lnTo>
                <a:lnTo>
                  <a:pt x="11444056" y="0"/>
                </a:lnTo>
                <a:lnTo>
                  <a:pt x="11843293" y="399236"/>
                </a:lnTo>
                <a:lnTo>
                  <a:pt x="11902859" y="399236"/>
                </a:lnTo>
                <a:lnTo>
                  <a:pt x="12191973" y="110123"/>
                </a:lnTo>
                <a:lnTo>
                  <a:pt x="12191973" y="162366"/>
                </a:lnTo>
                <a:lnTo>
                  <a:pt x="11928074" y="426265"/>
                </a:lnTo>
                <a:lnTo>
                  <a:pt x="11928074" y="484017"/>
                </a:lnTo>
                <a:lnTo>
                  <a:pt x="12191974" y="747926"/>
                </a:lnTo>
                <a:lnTo>
                  <a:pt x="12191974" y="800166"/>
                </a:lnTo>
                <a:lnTo>
                  <a:pt x="11901874" y="510061"/>
                </a:lnTo>
                <a:lnTo>
                  <a:pt x="11844278" y="510061"/>
                </a:lnTo>
                <a:lnTo>
                  <a:pt x="11373857" y="980483"/>
                </a:lnTo>
                <a:lnTo>
                  <a:pt x="11840505" y="1447132"/>
                </a:lnTo>
                <a:lnTo>
                  <a:pt x="11905645" y="1447132"/>
                </a:lnTo>
                <a:lnTo>
                  <a:pt x="12191976" y="1160803"/>
                </a:lnTo>
                <a:lnTo>
                  <a:pt x="12191976" y="1213046"/>
                </a:lnTo>
                <a:lnTo>
                  <a:pt x="11928074" y="1476947"/>
                </a:lnTo>
                <a:lnTo>
                  <a:pt x="11928074" y="1534702"/>
                </a:lnTo>
                <a:lnTo>
                  <a:pt x="12191975" y="1798604"/>
                </a:lnTo>
                <a:lnTo>
                  <a:pt x="12191975" y="1850847"/>
                </a:lnTo>
                <a:lnTo>
                  <a:pt x="11899087" y="1557957"/>
                </a:lnTo>
                <a:lnTo>
                  <a:pt x="11847063" y="1557957"/>
                </a:lnTo>
                <a:lnTo>
                  <a:pt x="11373858" y="2031163"/>
                </a:lnTo>
                <a:lnTo>
                  <a:pt x="11842778" y="2500070"/>
                </a:lnTo>
                <a:lnTo>
                  <a:pt x="11903378" y="2500070"/>
                </a:lnTo>
                <a:lnTo>
                  <a:pt x="12191975" y="2211473"/>
                </a:lnTo>
                <a:lnTo>
                  <a:pt x="12191974" y="2263716"/>
                </a:lnTo>
                <a:lnTo>
                  <a:pt x="11928074" y="2527616"/>
                </a:lnTo>
                <a:lnTo>
                  <a:pt x="11928074" y="2585366"/>
                </a:lnTo>
                <a:lnTo>
                  <a:pt x="12191978" y="2849270"/>
                </a:lnTo>
                <a:lnTo>
                  <a:pt x="12191977" y="2901515"/>
                </a:lnTo>
                <a:lnTo>
                  <a:pt x="11901357" y="2610895"/>
                </a:lnTo>
                <a:lnTo>
                  <a:pt x="11844795" y="2610895"/>
                </a:lnTo>
                <a:lnTo>
                  <a:pt x="11373856" y="3081835"/>
                </a:lnTo>
                <a:lnTo>
                  <a:pt x="11843230" y="3551209"/>
                </a:lnTo>
                <a:lnTo>
                  <a:pt x="11902922" y="3551209"/>
                </a:lnTo>
                <a:lnTo>
                  <a:pt x="12191974" y="3262156"/>
                </a:lnTo>
                <a:lnTo>
                  <a:pt x="12191974" y="3314400"/>
                </a:lnTo>
                <a:lnTo>
                  <a:pt x="11928074" y="3578299"/>
                </a:lnTo>
                <a:lnTo>
                  <a:pt x="11928074" y="3636053"/>
                </a:lnTo>
                <a:lnTo>
                  <a:pt x="12191975" y="3899954"/>
                </a:lnTo>
                <a:lnTo>
                  <a:pt x="12191975" y="3952198"/>
                </a:lnTo>
                <a:lnTo>
                  <a:pt x="11901811" y="3662034"/>
                </a:lnTo>
                <a:lnTo>
                  <a:pt x="11844339" y="3662034"/>
                </a:lnTo>
                <a:lnTo>
                  <a:pt x="11373856" y="4132518"/>
                </a:lnTo>
                <a:lnTo>
                  <a:pt x="11813331" y="4571992"/>
                </a:lnTo>
                <a:lnTo>
                  <a:pt x="11761089" y="4571991"/>
                </a:lnTo>
                <a:lnTo>
                  <a:pt x="11347736" y="4158638"/>
                </a:lnTo>
                <a:lnTo>
                  <a:pt x="10934382" y="4571992"/>
                </a:lnTo>
                <a:lnTo>
                  <a:pt x="10882138" y="4571992"/>
                </a:lnTo>
                <a:lnTo>
                  <a:pt x="11321614" y="4132516"/>
                </a:lnTo>
                <a:lnTo>
                  <a:pt x="10851132" y="3662034"/>
                </a:lnTo>
                <a:lnTo>
                  <a:pt x="10793656" y="3662034"/>
                </a:lnTo>
                <a:lnTo>
                  <a:pt x="10323175" y="4132515"/>
                </a:lnTo>
                <a:lnTo>
                  <a:pt x="10762651" y="4571991"/>
                </a:lnTo>
                <a:lnTo>
                  <a:pt x="10710406" y="4571992"/>
                </a:lnTo>
                <a:lnTo>
                  <a:pt x="10297052" y="4158638"/>
                </a:lnTo>
                <a:lnTo>
                  <a:pt x="9883699" y="4571992"/>
                </a:lnTo>
                <a:lnTo>
                  <a:pt x="9831456" y="4571992"/>
                </a:lnTo>
                <a:lnTo>
                  <a:pt x="10270931" y="4132517"/>
                </a:lnTo>
                <a:lnTo>
                  <a:pt x="9800448" y="3662034"/>
                </a:lnTo>
                <a:lnTo>
                  <a:pt x="9742974" y="3662034"/>
                </a:lnTo>
                <a:lnTo>
                  <a:pt x="9272491" y="4132517"/>
                </a:lnTo>
                <a:lnTo>
                  <a:pt x="9711968" y="4571993"/>
                </a:lnTo>
                <a:lnTo>
                  <a:pt x="9659723" y="4571993"/>
                </a:lnTo>
                <a:lnTo>
                  <a:pt x="9246369" y="4158639"/>
                </a:lnTo>
                <a:lnTo>
                  <a:pt x="8833016" y="4571992"/>
                </a:lnTo>
                <a:lnTo>
                  <a:pt x="8780772" y="4571992"/>
                </a:lnTo>
                <a:lnTo>
                  <a:pt x="9220247" y="4132517"/>
                </a:lnTo>
                <a:lnTo>
                  <a:pt x="8749764" y="3662034"/>
                </a:lnTo>
                <a:lnTo>
                  <a:pt x="8692294" y="3662034"/>
                </a:lnTo>
                <a:lnTo>
                  <a:pt x="8221812" y="4132516"/>
                </a:lnTo>
                <a:lnTo>
                  <a:pt x="8661288" y="4571992"/>
                </a:lnTo>
                <a:lnTo>
                  <a:pt x="8609042" y="4571992"/>
                </a:lnTo>
                <a:lnTo>
                  <a:pt x="8195689" y="4158639"/>
                </a:lnTo>
                <a:lnTo>
                  <a:pt x="7782334" y="4571994"/>
                </a:lnTo>
                <a:lnTo>
                  <a:pt x="7730092" y="4571994"/>
                </a:lnTo>
                <a:lnTo>
                  <a:pt x="8169568" y="4132518"/>
                </a:lnTo>
                <a:lnTo>
                  <a:pt x="7699085" y="3662034"/>
                </a:lnTo>
                <a:lnTo>
                  <a:pt x="7641614" y="3662034"/>
                </a:lnTo>
                <a:lnTo>
                  <a:pt x="7171129" y="4132518"/>
                </a:lnTo>
                <a:lnTo>
                  <a:pt x="7610604" y="4571993"/>
                </a:lnTo>
                <a:lnTo>
                  <a:pt x="7558360" y="4571993"/>
                </a:lnTo>
                <a:lnTo>
                  <a:pt x="7145007" y="4158640"/>
                </a:lnTo>
                <a:lnTo>
                  <a:pt x="6731655" y="4571993"/>
                </a:lnTo>
                <a:lnTo>
                  <a:pt x="6679410" y="4571993"/>
                </a:lnTo>
                <a:lnTo>
                  <a:pt x="7118885" y="4132518"/>
                </a:lnTo>
                <a:lnTo>
                  <a:pt x="6648402" y="3662034"/>
                </a:lnTo>
                <a:lnTo>
                  <a:pt x="6590932" y="3662034"/>
                </a:lnTo>
                <a:lnTo>
                  <a:pt x="6120448" y="4132519"/>
                </a:lnTo>
                <a:lnTo>
                  <a:pt x="6559922" y="4571993"/>
                </a:lnTo>
                <a:lnTo>
                  <a:pt x="6507678" y="4571993"/>
                </a:lnTo>
                <a:lnTo>
                  <a:pt x="6094326" y="4158641"/>
                </a:lnTo>
                <a:lnTo>
                  <a:pt x="5680985" y="4571992"/>
                </a:lnTo>
                <a:lnTo>
                  <a:pt x="5628744" y="4571992"/>
                </a:lnTo>
                <a:lnTo>
                  <a:pt x="6068205" y="4132519"/>
                </a:lnTo>
                <a:lnTo>
                  <a:pt x="5597731" y="3662034"/>
                </a:lnTo>
                <a:lnTo>
                  <a:pt x="5540263" y="3662034"/>
                </a:lnTo>
                <a:lnTo>
                  <a:pt x="5069789" y="4132518"/>
                </a:lnTo>
                <a:lnTo>
                  <a:pt x="5509253" y="4571993"/>
                </a:lnTo>
                <a:lnTo>
                  <a:pt x="5457012" y="4571993"/>
                </a:lnTo>
                <a:lnTo>
                  <a:pt x="5043664" y="4158640"/>
                </a:lnTo>
                <a:lnTo>
                  <a:pt x="4630303" y="4571992"/>
                </a:lnTo>
                <a:lnTo>
                  <a:pt x="4578059" y="4571992"/>
                </a:lnTo>
                <a:lnTo>
                  <a:pt x="5017539" y="4132518"/>
                </a:lnTo>
                <a:lnTo>
                  <a:pt x="4547049" y="3662034"/>
                </a:lnTo>
                <a:lnTo>
                  <a:pt x="4489581" y="3662034"/>
                </a:lnTo>
                <a:lnTo>
                  <a:pt x="4019108" y="4132519"/>
                </a:lnTo>
                <a:lnTo>
                  <a:pt x="4458568" y="4571993"/>
                </a:lnTo>
                <a:lnTo>
                  <a:pt x="4406323" y="4571993"/>
                </a:lnTo>
                <a:lnTo>
                  <a:pt x="3992985" y="4158641"/>
                </a:lnTo>
                <a:lnTo>
                  <a:pt x="3579645" y="4571992"/>
                </a:lnTo>
                <a:lnTo>
                  <a:pt x="3527403" y="4571992"/>
                </a:lnTo>
                <a:lnTo>
                  <a:pt x="3966864" y="4132520"/>
                </a:lnTo>
                <a:lnTo>
                  <a:pt x="3496388" y="3662034"/>
                </a:lnTo>
                <a:lnTo>
                  <a:pt x="3438920" y="3662034"/>
                </a:lnTo>
                <a:lnTo>
                  <a:pt x="2968432" y="4132519"/>
                </a:lnTo>
                <a:lnTo>
                  <a:pt x="3407908" y="4571992"/>
                </a:lnTo>
                <a:lnTo>
                  <a:pt x="3355663" y="4571992"/>
                </a:lnTo>
                <a:lnTo>
                  <a:pt x="2942311" y="4158641"/>
                </a:lnTo>
                <a:lnTo>
                  <a:pt x="2528961" y="4571991"/>
                </a:lnTo>
                <a:lnTo>
                  <a:pt x="2476717" y="4571991"/>
                </a:lnTo>
                <a:lnTo>
                  <a:pt x="2916189" y="4132519"/>
                </a:lnTo>
                <a:lnTo>
                  <a:pt x="2445706" y="3662034"/>
                </a:lnTo>
                <a:lnTo>
                  <a:pt x="2388237" y="3662034"/>
                </a:lnTo>
                <a:lnTo>
                  <a:pt x="1917745" y="4132520"/>
                </a:lnTo>
                <a:lnTo>
                  <a:pt x="2357225" y="4571992"/>
                </a:lnTo>
                <a:lnTo>
                  <a:pt x="2304981" y="4571993"/>
                </a:lnTo>
                <a:lnTo>
                  <a:pt x="1891623" y="4158642"/>
                </a:lnTo>
                <a:lnTo>
                  <a:pt x="1478275" y="4571991"/>
                </a:lnTo>
                <a:lnTo>
                  <a:pt x="1426031" y="4571991"/>
                </a:lnTo>
                <a:lnTo>
                  <a:pt x="1865501" y="4132520"/>
                </a:lnTo>
                <a:lnTo>
                  <a:pt x="1395017" y="3662034"/>
                </a:lnTo>
                <a:lnTo>
                  <a:pt x="1337551" y="3662034"/>
                </a:lnTo>
                <a:lnTo>
                  <a:pt x="867066" y="4132521"/>
                </a:lnTo>
                <a:lnTo>
                  <a:pt x="1306536" y="4571992"/>
                </a:lnTo>
                <a:lnTo>
                  <a:pt x="1254292" y="4571992"/>
                </a:lnTo>
                <a:lnTo>
                  <a:pt x="840944" y="4158643"/>
                </a:lnTo>
                <a:lnTo>
                  <a:pt x="427595" y="4571993"/>
                </a:lnTo>
                <a:lnTo>
                  <a:pt x="375351" y="4571993"/>
                </a:lnTo>
                <a:lnTo>
                  <a:pt x="814822" y="4132521"/>
                </a:lnTo>
                <a:lnTo>
                  <a:pt x="344336" y="3662034"/>
                </a:lnTo>
                <a:lnTo>
                  <a:pt x="286870" y="3662034"/>
                </a:lnTo>
                <a:lnTo>
                  <a:pt x="5" y="3948900"/>
                </a:lnTo>
                <a:lnTo>
                  <a:pt x="5" y="3896656"/>
                </a:lnTo>
                <a:lnTo>
                  <a:pt x="258369" y="3638291"/>
                </a:lnTo>
                <a:lnTo>
                  <a:pt x="258369" y="3576066"/>
                </a:lnTo>
                <a:lnTo>
                  <a:pt x="1" y="3317698"/>
                </a:lnTo>
                <a:lnTo>
                  <a:pt x="1" y="3265454"/>
                </a:lnTo>
                <a:lnTo>
                  <a:pt x="285756" y="3551209"/>
                </a:lnTo>
                <a:lnTo>
                  <a:pt x="345451" y="3551209"/>
                </a:lnTo>
                <a:lnTo>
                  <a:pt x="814822" y="3081838"/>
                </a:lnTo>
                <a:lnTo>
                  <a:pt x="343880" y="2610895"/>
                </a:lnTo>
                <a:lnTo>
                  <a:pt x="287328" y="2610895"/>
                </a:lnTo>
                <a:lnTo>
                  <a:pt x="6" y="2898217"/>
                </a:lnTo>
                <a:lnTo>
                  <a:pt x="6" y="2845973"/>
                </a:lnTo>
                <a:lnTo>
                  <a:pt x="258373" y="2587605"/>
                </a:lnTo>
                <a:lnTo>
                  <a:pt x="258373" y="2525388"/>
                </a:lnTo>
                <a:lnTo>
                  <a:pt x="1" y="2267015"/>
                </a:lnTo>
                <a:lnTo>
                  <a:pt x="0" y="2214770"/>
                </a:lnTo>
                <a:lnTo>
                  <a:pt x="285299" y="2500070"/>
                </a:lnTo>
                <a:lnTo>
                  <a:pt x="345909" y="2500070"/>
                </a:lnTo>
                <a:lnTo>
                  <a:pt x="814822" y="2031167"/>
                </a:lnTo>
                <a:lnTo>
                  <a:pt x="341616" y="1557959"/>
                </a:lnTo>
                <a:lnTo>
                  <a:pt x="289593" y="1557959"/>
                </a:lnTo>
                <a:lnTo>
                  <a:pt x="4" y="1847551"/>
                </a:lnTo>
                <a:lnTo>
                  <a:pt x="4" y="1795307"/>
                </a:lnTo>
                <a:lnTo>
                  <a:pt x="258377" y="1536932"/>
                </a:lnTo>
                <a:lnTo>
                  <a:pt x="258377" y="1474721"/>
                </a:lnTo>
                <a:lnTo>
                  <a:pt x="2" y="1216345"/>
                </a:lnTo>
                <a:lnTo>
                  <a:pt x="2" y="1164102"/>
                </a:lnTo>
                <a:lnTo>
                  <a:pt x="283034" y="1447135"/>
                </a:lnTo>
                <a:lnTo>
                  <a:pt x="348175" y="1447135"/>
                </a:lnTo>
                <a:lnTo>
                  <a:pt x="814821" y="980486"/>
                </a:lnTo>
                <a:lnTo>
                  <a:pt x="344401" y="510062"/>
                </a:lnTo>
                <a:lnTo>
                  <a:pt x="286805" y="510062"/>
                </a:lnTo>
                <a:lnTo>
                  <a:pt x="5" y="796868"/>
                </a:lnTo>
                <a:lnTo>
                  <a:pt x="5" y="744628"/>
                </a:lnTo>
                <a:lnTo>
                  <a:pt x="258382" y="486242"/>
                </a:lnTo>
                <a:lnTo>
                  <a:pt x="258382" y="424043"/>
                </a:lnTo>
                <a:lnTo>
                  <a:pt x="3" y="165664"/>
                </a:lnTo>
                <a:lnTo>
                  <a:pt x="3" y="113420"/>
                </a:lnTo>
                <a:lnTo>
                  <a:pt x="285820" y="399237"/>
                </a:lnTo>
                <a:lnTo>
                  <a:pt x="345386" y="399237"/>
                </a:lnTo>
                <a:lnTo>
                  <a:pt x="744622" y="2"/>
                </a:lnTo>
                <a:lnTo>
                  <a:pt x="796865" y="2"/>
                </a:lnTo>
                <a:lnTo>
                  <a:pt x="369206" y="427661"/>
                </a:lnTo>
                <a:lnTo>
                  <a:pt x="369206" y="482624"/>
                </a:lnTo>
                <a:lnTo>
                  <a:pt x="840943" y="954364"/>
                </a:lnTo>
                <a:lnTo>
                  <a:pt x="1309187" y="486116"/>
                </a:lnTo>
                <a:lnTo>
                  <a:pt x="1309187" y="424169"/>
                </a:lnTo>
                <a:lnTo>
                  <a:pt x="885019" y="0"/>
                </a:lnTo>
                <a:lnTo>
                  <a:pt x="937262" y="0"/>
                </a:lnTo>
                <a:lnTo>
                  <a:pt x="1336499" y="399237"/>
                </a:lnTo>
                <a:lnTo>
                  <a:pt x="1396066" y="399237"/>
                </a:lnTo>
                <a:lnTo>
                  <a:pt x="1795300" y="3"/>
                </a:lnTo>
                <a:lnTo>
                  <a:pt x="1847544" y="3"/>
                </a:lnTo>
                <a:lnTo>
                  <a:pt x="1420012" y="427535"/>
                </a:lnTo>
                <a:lnTo>
                  <a:pt x="1420012" y="482750"/>
                </a:lnTo>
                <a:lnTo>
                  <a:pt x="1891623" y="954365"/>
                </a:lnTo>
                <a:lnTo>
                  <a:pt x="2360001" y="485992"/>
                </a:lnTo>
                <a:lnTo>
                  <a:pt x="2360001" y="424295"/>
                </a:lnTo>
                <a:lnTo>
                  <a:pt x="1935698" y="0"/>
                </a:lnTo>
                <a:lnTo>
                  <a:pt x="1987943" y="0"/>
                </a:lnTo>
                <a:lnTo>
                  <a:pt x="2387187" y="399237"/>
                </a:lnTo>
                <a:lnTo>
                  <a:pt x="2446755" y="399237"/>
                </a:lnTo>
                <a:lnTo>
                  <a:pt x="2845991" y="2"/>
                </a:lnTo>
                <a:lnTo>
                  <a:pt x="2898236" y="2"/>
                </a:lnTo>
                <a:lnTo>
                  <a:pt x="2470825" y="427411"/>
                </a:lnTo>
                <a:lnTo>
                  <a:pt x="2470825" y="482875"/>
                </a:lnTo>
                <a:lnTo>
                  <a:pt x="2942310" y="954365"/>
                </a:lnTo>
                <a:lnTo>
                  <a:pt x="3410809" y="485866"/>
                </a:lnTo>
                <a:lnTo>
                  <a:pt x="3410809" y="424419"/>
                </a:lnTo>
                <a:lnTo>
                  <a:pt x="2986386" y="0"/>
                </a:lnTo>
                <a:lnTo>
                  <a:pt x="3038626" y="0"/>
                </a:lnTo>
                <a:lnTo>
                  <a:pt x="3437870" y="399237"/>
                </a:lnTo>
                <a:lnTo>
                  <a:pt x="3497441" y="399237"/>
                </a:lnTo>
                <a:lnTo>
                  <a:pt x="3896667" y="2"/>
                </a:lnTo>
                <a:lnTo>
                  <a:pt x="3948913" y="2"/>
                </a:lnTo>
                <a:lnTo>
                  <a:pt x="3521637" y="427285"/>
                </a:lnTo>
                <a:lnTo>
                  <a:pt x="3521637" y="483001"/>
                </a:lnTo>
                <a:lnTo>
                  <a:pt x="3992987" y="954364"/>
                </a:lnTo>
                <a:lnTo>
                  <a:pt x="4461599" y="485738"/>
                </a:lnTo>
                <a:lnTo>
                  <a:pt x="4461599" y="424543"/>
                </a:lnTo>
                <a:lnTo>
                  <a:pt x="4037068" y="1"/>
                </a:lnTo>
                <a:lnTo>
                  <a:pt x="4089312" y="1"/>
                </a:lnTo>
                <a:lnTo>
                  <a:pt x="4488534" y="399237"/>
                </a:lnTo>
                <a:lnTo>
                  <a:pt x="4548100" y="399237"/>
                </a:lnTo>
                <a:lnTo>
                  <a:pt x="4947332" y="4"/>
                </a:lnTo>
                <a:lnTo>
                  <a:pt x="4999581" y="4"/>
                </a:lnTo>
                <a:lnTo>
                  <a:pt x="4572422" y="427156"/>
                </a:lnTo>
                <a:lnTo>
                  <a:pt x="4572422" y="483126"/>
                </a:lnTo>
                <a:lnTo>
                  <a:pt x="5043667" y="954362"/>
                </a:lnTo>
                <a:lnTo>
                  <a:pt x="5512409" y="485609"/>
                </a:lnTo>
                <a:lnTo>
                  <a:pt x="5512409" y="424674"/>
                </a:lnTo>
                <a:lnTo>
                  <a:pt x="5087742" y="1"/>
                </a:lnTo>
                <a:lnTo>
                  <a:pt x="5139977" y="1"/>
                </a:lnTo>
                <a:lnTo>
                  <a:pt x="5539215" y="399237"/>
                </a:lnTo>
                <a:lnTo>
                  <a:pt x="5598781" y="399237"/>
                </a:lnTo>
                <a:lnTo>
                  <a:pt x="5998007" y="2"/>
                </a:lnTo>
                <a:lnTo>
                  <a:pt x="6050249" y="2"/>
                </a:lnTo>
                <a:lnTo>
                  <a:pt x="5623232" y="427030"/>
                </a:lnTo>
                <a:lnTo>
                  <a:pt x="5623232" y="483255"/>
                </a:lnTo>
                <a:lnTo>
                  <a:pt x="6094326" y="954363"/>
                </a:lnTo>
                <a:lnTo>
                  <a:pt x="6563205" y="485481"/>
                </a:lnTo>
                <a:lnTo>
                  <a:pt x="6563205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6DFF08F-DC6B-4601-B491-B0F83F6DD2DA}" type="datetimeFigureOut">
              <a:rPr lang="en-US" dirty="0"/>
              <a:pPr/>
              <a:t>9/3/2017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9/3/2017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9/3/2017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1151E-0501-40B7-BA4A-1433CF97DD58}" type="datetimeFigureOut">
              <a:rPr lang="ru-RU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03.09.2017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5F76E5-399F-4BB8-920A-93999E0203B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22D8B-6483-4957-992A-64F5F66841ED}" type="datetimeFigureOut">
              <a:rPr lang="ru-RU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03.09.2017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9798DA-29D1-4E53-939A-64ACB4AE27E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D9FAB-3AB3-40EC-9D9E-8A45D9396CE9}" type="datetimeFigureOut">
              <a:rPr lang="ru-RU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03.09.2017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6E8580-81D3-45AA-8CD2-AC5E7A8D119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49FB4-F9F9-4029-8506-410FD2B4D02C}" type="datetimeFigureOut">
              <a:rPr lang="ru-RU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03.09.2017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F2AA26-ADB0-4F45-BDBB-D31530DD307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ED8C8-024B-4731-8924-45FDC434907C}" type="datetimeFigureOut">
              <a:rPr lang="ru-RU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03.09.2017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0EF2E1-6942-469D-BAD9-D666021F036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D0ABB-A317-4682-8E05-5DEE33C681DB}" type="datetimeFigureOut">
              <a:rPr lang="ru-RU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03.09.2017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8A4893-4B8A-41E2-A07A-2CB5A7425FE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44A0A7-803C-424D-B54C-A69CB3B1DF28}" type="datetimeFigureOut">
              <a:rPr lang="ru-RU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03.09.2017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AAF5EA-1421-4E19-88CF-7433F8D4C97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ADF15-C1C0-454F-BF36-D7C928E39F62}" type="datetimeFigureOut">
              <a:rPr lang="ru-RU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03.09.2017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56E59C-0581-4662-8526-8E569EC7E91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9/3/2017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6D652-BCC3-4C45-A900-8C581C4586BF}" type="datetimeFigureOut">
              <a:rPr lang="ru-RU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03.09.2017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0249F7-F098-4796-8A6E-5B37330A0A9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72925-563D-439F-8D33-FD1EB0582D2D}" type="datetimeFigureOut">
              <a:rPr lang="ru-RU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03.09.2017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F26671-D334-4D8D-B023-766E1711DB6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40C9B-55A5-4892-9C81-8CD236C01E64}" type="datetimeFigureOut">
              <a:rPr lang="ru-RU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03.09.2017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555A31-E1F6-47FC-AA0B-05C9EAFC996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24" y="8"/>
            <a:ext cx="12191978" cy="4571994"/>
          </a:xfrm>
          <a:custGeom>
            <a:avLst/>
            <a:gdLst/>
            <a:ahLst/>
            <a:cxnLst/>
            <a:rect l="l" t="t" r="r" b="b"/>
            <a:pathLst>
              <a:path w="12191978" h="4571994">
                <a:moveTo>
                  <a:pt x="1" y="4316129"/>
                </a:moveTo>
                <a:lnTo>
                  <a:pt x="255863" y="4571991"/>
                </a:lnTo>
                <a:lnTo>
                  <a:pt x="203619" y="4571991"/>
                </a:lnTo>
                <a:lnTo>
                  <a:pt x="1" y="4368373"/>
                </a:lnTo>
                <a:close/>
                <a:moveTo>
                  <a:pt x="12191973" y="4312831"/>
                </a:moveTo>
                <a:lnTo>
                  <a:pt x="12191972" y="4365076"/>
                </a:lnTo>
                <a:lnTo>
                  <a:pt x="11985055" y="4571992"/>
                </a:lnTo>
                <a:lnTo>
                  <a:pt x="11932811" y="4571993"/>
                </a:lnTo>
                <a:close/>
                <a:moveTo>
                  <a:pt x="11817249" y="4076816"/>
                </a:moveTo>
                <a:lnTo>
                  <a:pt x="11928074" y="4076816"/>
                </a:lnTo>
                <a:lnTo>
                  <a:pt x="11928074" y="4187641"/>
                </a:lnTo>
                <a:lnTo>
                  <a:pt x="11817249" y="4187641"/>
                </a:lnTo>
                <a:close/>
                <a:moveTo>
                  <a:pt x="10766437" y="4076816"/>
                </a:moveTo>
                <a:lnTo>
                  <a:pt x="10877262" y="4076816"/>
                </a:lnTo>
                <a:lnTo>
                  <a:pt x="10877262" y="4187641"/>
                </a:lnTo>
                <a:lnTo>
                  <a:pt x="10766437" y="4187641"/>
                </a:lnTo>
                <a:close/>
                <a:moveTo>
                  <a:pt x="9715629" y="4076816"/>
                </a:moveTo>
                <a:lnTo>
                  <a:pt x="9826454" y="4076816"/>
                </a:lnTo>
                <a:lnTo>
                  <a:pt x="9826454" y="4187641"/>
                </a:lnTo>
                <a:lnTo>
                  <a:pt x="9715629" y="4187641"/>
                </a:lnTo>
                <a:close/>
                <a:moveTo>
                  <a:pt x="8664821" y="4076816"/>
                </a:moveTo>
                <a:lnTo>
                  <a:pt x="8775646" y="4076816"/>
                </a:lnTo>
                <a:lnTo>
                  <a:pt x="8775646" y="4187641"/>
                </a:lnTo>
                <a:lnTo>
                  <a:pt x="8664821" y="4187641"/>
                </a:lnTo>
                <a:close/>
                <a:moveTo>
                  <a:pt x="7614013" y="4076816"/>
                </a:moveTo>
                <a:lnTo>
                  <a:pt x="7724838" y="4076816"/>
                </a:lnTo>
                <a:lnTo>
                  <a:pt x="7724838" y="4187641"/>
                </a:lnTo>
                <a:lnTo>
                  <a:pt x="7614013" y="4187641"/>
                </a:lnTo>
                <a:close/>
                <a:moveTo>
                  <a:pt x="6563205" y="4076816"/>
                </a:moveTo>
                <a:lnTo>
                  <a:pt x="6674030" y="4076816"/>
                </a:lnTo>
                <a:lnTo>
                  <a:pt x="6674030" y="4187641"/>
                </a:lnTo>
                <a:lnTo>
                  <a:pt x="6563205" y="4187641"/>
                </a:lnTo>
                <a:close/>
                <a:moveTo>
                  <a:pt x="5512397" y="4076816"/>
                </a:moveTo>
                <a:lnTo>
                  <a:pt x="5623222" y="4076816"/>
                </a:lnTo>
                <a:lnTo>
                  <a:pt x="5623222" y="4187641"/>
                </a:lnTo>
                <a:lnTo>
                  <a:pt x="5512397" y="4187641"/>
                </a:lnTo>
                <a:close/>
                <a:moveTo>
                  <a:pt x="4461589" y="4076816"/>
                </a:moveTo>
                <a:lnTo>
                  <a:pt x="4572414" y="4076816"/>
                </a:lnTo>
                <a:lnTo>
                  <a:pt x="4572414" y="4187641"/>
                </a:lnTo>
                <a:lnTo>
                  <a:pt x="4461589" y="4187641"/>
                </a:lnTo>
                <a:close/>
                <a:moveTo>
                  <a:pt x="3410782" y="4076816"/>
                </a:moveTo>
                <a:lnTo>
                  <a:pt x="3521608" y="4076816"/>
                </a:lnTo>
                <a:lnTo>
                  <a:pt x="3521608" y="4187641"/>
                </a:lnTo>
                <a:lnTo>
                  <a:pt x="3410782" y="4187641"/>
                </a:lnTo>
                <a:close/>
                <a:moveTo>
                  <a:pt x="2359975" y="4076816"/>
                </a:moveTo>
                <a:lnTo>
                  <a:pt x="2470800" y="4076816"/>
                </a:lnTo>
                <a:lnTo>
                  <a:pt x="2470800" y="4187641"/>
                </a:lnTo>
                <a:lnTo>
                  <a:pt x="2359975" y="4187641"/>
                </a:lnTo>
                <a:close/>
                <a:moveTo>
                  <a:pt x="1309167" y="4076816"/>
                </a:moveTo>
                <a:lnTo>
                  <a:pt x="1419992" y="4076816"/>
                </a:lnTo>
                <a:lnTo>
                  <a:pt x="1419992" y="4187641"/>
                </a:lnTo>
                <a:lnTo>
                  <a:pt x="1309167" y="4187641"/>
                </a:lnTo>
                <a:close/>
                <a:moveTo>
                  <a:pt x="258359" y="4076816"/>
                </a:moveTo>
                <a:lnTo>
                  <a:pt x="369184" y="4076816"/>
                </a:lnTo>
                <a:lnTo>
                  <a:pt x="369184" y="4187641"/>
                </a:lnTo>
                <a:lnTo>
                  <a:pt x="258359" y="4187641"/>
                </a:lnTo>
                <a:close/>
                <a:moveTo>
                  <a:pt x="11291841" y="3551209"/>
                </a:moveTo>
                <a:lnTo>
                  <a:pt x="11402666" y="3551209"/>
                </a:lnTo>
                <a:lnTo>
                  <a:pt x="11402666" y="3662034"/>
                </a:lnTo>
                <a:lnTo>
                  <a:pt x="11291841" y="3662034"/>
                </a:lnTo>
                <a:close/>
                <a:moveTo>
                  <a:pt x="10241033" y="3551209"/>
                </a:moveTo>
                <a:lnTo>
                  <a:pt x="10351858" y="3551209"/>
                </a:lnTo>
                <a:lnTo>
                  <a:pt x="10351858" y="3662034"/>
                </a:lnTo>
                <a:lnTo>
                  <a:pt x="10241033" y="3662034"/>
                </a:lnTo>
                <a:close/>
                <a:moveTo>
                  <a:pt x="9190225" y="3551209"/>
                </a:moveTo>
                <a:lnTo>
                  <a:pt x="9301050" y="3551209"/>
                </a:lnTo>
                <a:lnTo>
                  <a:pt x="9301050" y="3662034"/>
                </a:lnTo>
                <a:lnTo>
                  <a:pt x="9190225" y="3662034"/>
                </a:lnTo>
                <a:close/>
                <a:moveTo>
                  <a:pt x="8139417" y="3551209"/>
                </a:moveTo>
                <a:lnTo>
                  <a:pt x="8250242" y="3551209"/>
                </a:lnTo>
                <a:lnTo>
                  <a:pt x="8250242" y="3662034"/>
                </a:lnTo>
                <a:lnTo>
                  <a:pt x="8139417" y="3662034"/>
                </a:lnTo>
                <a:close/>
                <a:moveTo>
                  <a:pt x="7088609" y="3551209"/>
                </a:moveTo>
                <a:lnTo>
                  <a:pt x="7199434" y="3551209"/>
                </a:lnTo>
                <a:lnTo>
                  <a:pt x="7199434" y="3662034"/>
                </a:lnTo>
                <a:lnTo>
                  <a:pt x="7088609" y="3662034"/>
                </a:lnTo>
                <a:close/>
                <a:moveTo>
                  <a:pt x="6037801" y="3551209"/>
                </a:moveTo>
                <a:lnTo>
                  <a:pt x="6148626" y="3551209"/>
                </a:lnTo>
                <a:lnTo>
                  <a:pt x="6148626" y="3662034"/>
                </a:lnTo>
                <a:lnTo>
                  <a:pt x="6037801" y="3662034"/>
                </a:lnTo>
                <a:close/>
                <a:moveTo>
                  <a:pt x="4986998" y="3551209"/>
                </a:moveTo>
                <a:lnTo>
                  <a:pt x="5097826" y="3551209"/>
                </a:lnTo>
                <a:lnTo>
                  <a:pt x="5097826" y="3662034"/>
                </a:lnTo>
                <a:lnTo>
                  <a:pt x="4986998" y="3662034"/>
                </a:lnTo>
                <a:close/>
                <a:moveTo>
                  <a:pt x="3936196" y="3551209"/>
                </a:moveTo>
                <a:lnTo>
                  <a:pt x="4047020" y="3551209"/>
                </a:lnTo>
                <a:lnTo>
                  <a:pt x="4047020" y="3662034"/>
                </a:lnTo>
                <a:lnTo>
                  <a:pt x="3936196" y="3662034"/>
                </a:lnTo>
                <a:close/>
                <a:moveTo>
                  <a:pt x="2885389" y="3551209"/>
                </a:moveTo>
                <a:lnTo>
                  <a:pt x="2996214" y="3551209"/>
                </a:lnTo>
                <a:lnTo>
                  <a:pt x="2996214" y="3662034"/>
                </a:lnTo>
                <a:lnTo>
                  <a:pt x="2885389" y="3662034"/>
                </a:lnTo>
                <a:close/>
                <a:moveTo>
                  <a:pt x="1834579" y="3551209"/>
                </a:moveTo>
                <a:lnTo>
                  <a:pt x="1945404" y="3551209"/>
                </a:lnTo>
                <a:lnTo>
                  <a:pt x="1945404" y="3662034"/>
                </a:lnTo>
                <a:lnTo>
                  <a:pt x="1834579" y="3662034"/>
                </a:lnTo>
                <a:close/>
                <a:moveTo>
                  <a:pt x="783773" y="3551209"/>
                </a:moveTo>
                <a:lnTo>
                  <a:pt x="894598" y="3551209"/>
                </a:lnTo>
                <a:lnTo>
                  <a:pt x="894598" y="3662034"/>
                </a:lnTo>
                <a:lnTo>
                  <a:pt x="783773" y="3662034"/>
                </a:lnTo>
                <a:close/>
                <a:moveTo>
                  <a:pt x="2942310" y="3107960"/>
                </a:moveTo>
                <a:lnTo>
                  <a:pt x="2470811" y="3579460"/>
                </a:lnTo>
                <a:lnTo>
                  <a:pt x="2470811" y="3634896"/>
                </a:lnTo>
                <a:lnTo>
                  <a:pt x="2942311" y="4106397"/>
                </a:lnTo>
                <a:lnTo>
                  <a:pt x="3410794" y="3637915"/>
                </a:lnTo>
                <a:lnTo>
                  <a:pt x="3410794" y="3576442"/>
                </a:lnTo>
                <a:close/>
                <a:moveTo>
                  <a:pt x="840944" y="3107960"/>
                </a:moveTo>
                <a:lnTo>
                  <a:pt x="369194" y="3579710"/>
                </a:lnTo>
                <a:lnTo>
                  <a:pt x="369194" y="3634648"/>
                </a:lnTo>
                <a:lnTo>
                  <a:pt x="840944" y="4106399"/>
                </a:lnTo>
                <a:lnTo>
                  <a:pt x="1309176" y="3638165"/>
                </a:lnTo>
                <a:lnTo>
                  <a:pt x="1309176" y="3576193"/>
                </a:lnTo>
                <a:close/>
                <a:moveTo>
                  <a:pt x="3992986" y="3107959"/>
                </a:moveTo>
                <a:lnTo>
                  <a:pt x="3521621" y="3579335"/>
                </a:lnTo>
                <a:lnTo>
                  <a:pt x="3521621" y="3635021"/>
                </a:lnTo>
                <a:lnTo>
                  <a:pt x="3992986" y="4106398"/>
                </a:lnTo>
                <a:lnTo>
                  <a:pt x="4461593" y="3637778"/>
                </a:lnTo>
                <a:lnTo>
                  <a:pt x="4461593" y="3576578"/>
                </a:lnTo>
                <a:close/>
                <a:moveTo>
                  <a:pt x="1891624" y="3107959"/>
                </a:moveTo>
                <a:lnTo>
                  <a:pt x="1420001" y="3579584"/>
                </a:lnTo>
                <a:lnTo>
                  <a:pt x="1420001" y="3634774"/>
                </a:lnTo>
                <a:lnTo>
                  <a:pt x="1891623" y="4106397"/>
                </a:lnTo>
                <a:lnTo>
                  <a:pt x="2359987" y="3638040"/>
                </a:lnTo>
                <a:lnTo>
                  <a:pt x="2359987" y="3576315"/>
                </a:lnTo>
                <a:close/>
                <a:moveTo>
                  <a:pt x="8195689" y="3107959"/>
                </a:moveTo>
                <a:lnTo>
                  <a:pt x="7724838" y="3578810"/>
                </a:lnTo>
                <a:lnTo>
                  <a:pt x="7724838" y="3635541"/>
                </a:lnTo>
                <a:lnTo>
                  <a:pt x="8195691" y="4106395"/>
                </a:lnTo>
                <a:lnTo>
                  <a:pt x="8664821" y="3637265"/>
                </a:lnTo>
                <a:lnTo>
                  <a:pt x="8664821" y="3577091"/>
                </a:lnTo>
                <a:close/>
                <a:moveTo>
                  <a:pt x="5043664" y="3107959"/>
                </a:moveTo>
                <a:lnTo>
                  <a:pt x="4572419" y="3579197"/>
                </a:lnTo>
                <a:lnTo>
                  <a:pt x="4572419" y="3635159"/>
                </a:lnTo>
                <a:lnTo>
                  <a:pt x="5043662" y="4106396"/>
                </a:lnTo>
                <a:lnTo>
                  <a:pt x="5512402" y="3637650"/>
                </a:lnTo>
                <a:lnTo>
                  <a:pt x="5512402" y="3576704"/>
                </a:lnTo>
                <a:close/>
                <a:moveTo>
                  <a:pt x="6094326" y="3107958"/>
                </a:moveTo>
                <a:lnTo>
                  <a:pt x="5623226" y="3579070"/>
                </a:lnTo>
                <a:lnTo>
                  <a:pt x="5623226" y="3635285"/>
                </a:lnTo>
                <a:lnTo>
                  <a:pt x="6094326" y="4106397"/>
                </a:lnTo>
                <a:lnTo>
                  <a:pt x="6563205" y="3637518"/>
                </a:lnTo>
                <a:lnTo>
                  <a:pt x="6563205" y="3576837"/>
                </a:lnTo>
                <a:close/>
                <a:moveTo>
                  <a:pt x="9246372" y="3107957"/>
                </a:moveTo>
                <a:lnTo>
                  <a:pt x="8775646" y="3578683"/>
                </a:lnTo>
                <a:lnTo>
                  <a:pt x="8775646" y="3635671"/>
                </a:lnTo>
                <a:lnTo>
                  <a:pt x="9246369" y="4106395"/>
                </a:lnTo>
                <a:lnTo>
                  <a:pt x="9715629" y="3637135"/>
                </a:lnTo>
                <a:lnTo>
                  <a:pt x="9715629" y="3577215"/>
                </a:lnTo>
                <a:close/>
                <a:moveTo>
                  <a:pt x="7145009" y="3107957"/>
                </a:moveTo>
                <a:lnTo>
                  <a:pt x="6674030" y="3578936"/>
                </a:lnTo>
                <a:lnTo>
                  <a:pt x="6674030" y="3635418"/>
                </a:lnTo>
                <a:lnTo>
                  <a:pt x="7145007" y="4106396"/>
                </a:lnTo>
                <a:lnTo>
                  <a:pt x="7614013" y="3637390"/>
                </a:lnTo>
                <a:lnTo>
                  <a:pt x="7614013" y="3576961"/>
                </a:lnTo>
                <a:close/>
                <a:moveTo>
                  <a:pt x="11347734" y="3107957"/>
                </a:moveTo>
                <a:lnTo>
                  <a:pt x="10877262" y="3578428"/>
                </a:lnTo>
                <a:lnTo>
                  <a:pt x="10877262" y="3635922"/>
                </a:lnTo>
                <a:lnTo>
                  <a:pt x="11347735" y="4106396"/>
                </a:lnTo>
                <a:lnTo>
                  <a:pt x="11817249" y="3636882"/>
                </a:lnTo>
                <a:lnTo>
                  <a:pt x="11817249" y="3577472"/>
                </a:lnTo>
                <a:close/>
                <a:moveTo>
                  <a:pt x="10297053" y="3107955"/>
                </a:moveTo>
                <a:lnTo>
                  <a:pt x="9826454" y="3578554"/>
                </a:lnTo>
                <a:lnTo>
                  <a:pt x="9826454" y="3635794"/>
                </a:lnTo>
                <a:lnTo>
                  <a:pt x="10297054" y="4106394"/>
                </a:lnTo>
                <a:lnTo>
                  <a:pt x="10766437" y="3637011"/>
                </a:lnTo>
                <a:lnTo>
                  <a:pt x="10766437" y="3577339"/>
                </a:lnTo>
                <a:close/>
                <a:moveTo>
                  <a:pt x="11817249" y="3027334"/>
                </a:moveTo>
                <a:lnTo>
                  <a:pt x="11928074" y="3027334"/>
                </a:lnTo>
                <a:lnTo>
                  <a:pt x="11928074" y="3138159"/>
                </a:lnTo>
                <a:lnTo>
                  <a:pt x="11817249" y="3138159"/>
                </a:lnTo>
                <a:close/>
                <a:moveTo>
                  <a:pt x="10766437" y="3027334"/>
                </a:moveTo>
                <a:lnTo>
                  <a:pt x="10877262" y="3027334"/>
                </a:lnTo>
                <a:lnTo>
                  <a:pt x="10877262" y="3138159"/>
                </a:lnTo>
                <a:lnTo>
                  <a:pt x="10766437" y="3138159"/>
                </a:lnTo>
                <a:close/>
                <a:moveTo>
                  <a:pt x="9715629" y="3027334"/>
                </a:moveTo>
                <a:lnTo>
                  <a:pt x="9826454" y="3027334"/>
                </a:lnTo>
                <a:lnTo>
                  <a:pt x="9826454" y="3138159"/>
                </a:lnTo>
                <a:lnTo>
                  <a:pt x="9715629" y="3138159"/>
                </a:lnTo>
                <a:close/>
                <a:moveTo>
                  <a:pt x="8664821" y="3027334"/>
                </a:moveTo>
                <a:lnTo>
                  <a:pt x="8775646" y="3027334"/>
                </a:lnTo>
                <a:lnTo>
                  <a:pt x="8775646" y="3138159"/>
                </a:lnTo>
                <a:lnTo>
                  <a:pt x="8664821" y="3138159"/>
                </a:lnTo>
                <a:close/>
                <a:moveTo>
                  <a:pt x="7614013" y="3027334"/>
                </a:moveTo>
                <a:lnTo>
                  <a:pt x="7724838" y="3027334"/>
                </a:lnTo>
                <a:lnTo>
                  <a:pt x="7724838" y="3138159"/>
                </a:lnTo>
                <a:lnTo>
                  <a:pt x="7614013" y="3138159"/>
                </a:lnTo>
                <a:close/>
                <a:moveTo>
                  <a:pt x="6563205" y="3027334"/>
                </a:moveTo>
                <a:lnTo>
                  <a:pt x="6674030" y="3027334"/>
                </a:lnTo>
                <a:lnTo>
                  <a:pt x="6674030" y="3138159"/>
                </a:lnTo>
                <a:lnTo>
                  <a:pt x="6563205" y="3138159"/>
                </a:lnTo>
                <a:close/>
                <a:moveTo>
                  <a:pt x="5512400" y="3027334"/>
                </a:moveTo>
                <a:lnTo>
                  <a:pt x="5623225" y="3027334"/>
                </a:lnTo>
                <a:lnTo>
                  <a:pt x="5623225" y="3138159"/>
                </a:lnTo>
                <a:lnTo>
                  <a:pt x="5512400" y="3138159"/>
                </a:lnTo>
                <a:close/>
                <a:moveTo>
                  <a:pt x="4461592" y="3027334"/>
                </a:moveTo>
                <a:lnTo>
                  <a:pt x="4572417" y="3027334"/>
                </a:lnTo>
                <a:lnTo>
                  <a:pt x="4572417" y="3138159"/>
                </a:lnTo>
                <a:lnTo>
                  <a:pt x="4461592" y="3138159"/>
                </a:lnTo>
                <a:close/>
                <a:moveTo>
                  <a:pt x="3410790" y="3027334"/>
                </a:moveTo>
                <a:lnTo>
                  <a:pt x="3521616" y="3027334"/>
                </a:lnTo>
                <a:lnTo>
                  <a:pt x="3521616" y="3138159"/>
                </a:lnTo>
                <a:lnTo>
                  <a:pt x="3410790" y="3138159"/>
                </a:lnTo>
                <a:close/>
                <a:moveTo>
                  <a:pt x="2359982" y="3027334"/>
                </a:moveTo>
                <a:lnTo>
                  <a:pt x="2470807" y="3027334"/>
                </a:lnTo>
                <a:lnTo>
                  <a:pt x="2470807" y="3138159"/>
                </a:lnTo>
                <a:lnTo>
                  <a:pt x="2359982" y="3138159"/>
                </a:lnTo>
                <a:close/>
                <a:moveTo>
                  <a:pt x="1309173" y="3027334"/>
                </a:moveTo>
                <a:lnTo>
                  <a:pt x="1419997" y="3027334"/>
                </a:lnTo>
                <a:lnTo>
                  <a:pt x="1419997" y="3138159"/>
                </a:lnTo>
                <a:lnTo>
                  <a:pt x="1309173" y="3138159"/>
                </a:lnTo>
                <a:close/>
                <a:moveTo>
                  <a:pt x="258365" y="3027334"/>
                </a:moveTo>
                <a:lnTo>
                  <a:pt x="369190" y="3027334"/>
                </a:lnTo>
                <a:lnTo>
                  <a:pt x="369190" y="3138159"/>
                </a:lnTo>
                <a:lnTo>
                  <a:pt x="258365" y="3138159"/>
                </a:lnTo>
                <a:close/>
                <a:moveTo>
                  <a:pt x="10794114" y="2610895"/>
                </a:moveTo>
                <a:lnTo>
                  <a:pt x="10323174" y="3081834"/>
                </a:lnTo>
                <a:lnTo>
                  <a:pt x="10792548" y="3551209"/>
                </a:lnTo>
                <a:lnTo>
                  <a:pt x="10852239" y="3551209"/>
                </a:lnTo>
                <a:lnTo>
                  <a:pt x="11321612" y="3081835"/>
                </a:lnTo>
                <a:lnTo>
                  <a:pt x="10850672" y="2610895"/>
                </a:lnTo>
                <a:close/>
                <a:moveTo>
                  <a:pt x="9743434" y="2610895"/>
                </a:moveTo>
                <a:lnTo>
                  <a:pt x="9272494" y="3081834"/>
                </a:lnTo>
                <a:lnTo>
                  <a:pt x="9741869" y="3551209"/>
                </a:lnTo>
                <a:lnTo>
                  <a:pt x="9801555" y="3551209"/>
                </a:lnTo>
                <a:lnTo>
                  <a:pt x="10270931" y="3081833"/>
                </a:lnTo>
                <a:lnTo>
                  <a:pt x="9799992" y="2610895"/>
                </a:lnTo>
                <a:close/>
                <a:moveTo>
                  <a:pt x="8692754" y="2610895"/>
                </a:moveTo>
                <a:lnTo>
                  <a:pt x="8221811" y="3081837"/>
                </a:lnTo>
                <a:lnTo>
                  <a:pt x="8691183" y="3551209"/>
                </a:lnTo>
                <a:lnTo>
                  <a:pt x="8750876" y="3551209"/>
                </a:lnTo>
                <a:lnTo>
                  <a:pt x="9220250" y="3081835"/>
                </a:lnTo>
                <a:lnTo>
                  <a:pt x="8749310" y="2610895"/>
                </a:lnTo>
                <a:close/>
                <a:moveTo>
                  <a:pt x="7642070" y="2610895"/>
                </a:moveTo>
                <a:lnTo>
                  <a:pt x="7171131" y="3081835"/>
                </a:lnTo>
                <a:lnTo>
                  <a:pt x="7640505" y="3551209"/>
                </a:lnTo>
                <a:lnTo>
                  <a:pt x="7700194" y="3551209"/>
                </a:lnTo>
                <a:lnTo>
                  <a:pt x="8169567" y="3081836"/>
                </a:lnTo>
                <a:lnTo>
                  <a:pt x="7698625" y="2610895"/>
                </a:lnTo>
                <a:close/>
                <a:moveTo>
                  <a:pt x="6591389" y="2610895"/>
                </a:moveTo>
                <a:lnTo>
                  <a:pt x="6120448" y="3081836"/>
                </a:lnTo>
                <a:lnTo>
                  <a:pt x="6589820" y="3551209"/>
                </a:lnTo>
                <a:lnTo>
                  <a:pt x="6649514" y="3551209"/>
                </a:lnTo>
                <a:lnTo>
                  <a:pt x="7118887" y="3081836"/>
                </a:lnTo>
                <a:lnTo>
                  <a:pt x="6647947" y="2610895"/>
                </a:lnTo>
                <a:close/>
                <a:moveTo>
                  <a:pt x="5540722" y="2610895"/>
                </a:moveTo>
                <a:lnTo>
                  <a:pt x="5069790" y="3081837"/>
                </a:lnTo>
                <a:lnTo>
                  <a:pt x="5539152" y="3551209"/>
                </a:lnTo>
                <a:lnTo>
                  <a:pt x="5598843" y="3551209"/>
                </a:lnTo>
                <a:lnTo>
                  <a:pt x="6068204" y="3081836"/>
                </a:lnTo>
                <a:lnTo>
                  <a:pt x="5597274" y="2610895"/>
                </a:lnTo>
                <a:close/>
                <a:moveTo>
                  <a:pt x="4490039" y="2610895"/>
                </a:moveTo>
                <a:lnTo>
                  <a:pt x="4019108" y="3081837"/>
                </a:lnTo>
                <a:lnTo>
                  <a:pt x="4488467" y="3551209"/>
                </a:lnTo>
                <a:lnTo>
                  <a:pt x="4548162" y="3551209"/>
                </a:lnTo>
                <a:lnTo>
                  <a:pt x="5017539" y="3081837"/>
                </a:lnTo>
                <a:lnTo>
                  <a:pt x="4546591" y="2610895"/>
                </a:lnTo>
                <a:close/>
                <a:moveTo>
                  <a:pt x="3439377" y="2610895"/>
                </a:moveTo>
                <a:lnTo>
                  <a:pt x="2968431" y="3081838"/>
                </a:lnTo>
                <a:lnTo>
                  <a:pt x="3437805" y="3551209"/>
                </a:lnTo>
                <a:lnTo>
                  <a:pt x="3497502" y="3551209"/>
                </a:lnTo>
                <a:lnTo>
                  <a:pt x="3966864" y="3081837"/>
                </a:lnTo>
                <a:lnTo>
                  <a:pt x="3495931" y="2610895"/>
                </a:lnTo>
                <a:close/>
                <a:moveTo>
                  <a:pt x="2388695" y="2610895"/>
                </a:moveTo>
                <a:lnTo>
                  <a:pt x="1917746" y="3081837"/>
                </a:lnTo>
                <a:lnTo>
                  <a:pt x="2387125" y="3551209"/>
                </a:lnTo>
                <a:lnTo>
                  <a:pt x="2446819" y="3551209"/>
                </a:lnTo>
                <a:lnTo>
                  <a:pt x="2916188" y="3081838"/>
                </a:lnTo>
                <a:lnTo>
                  <a:pt x="2445246" y="2610895"/>
                </a:lnTo>
                <a:close/>
                <a:moveTo>
                  <a:pt x="1338007" y="2610895"/>
                </a:moveTo>
                <a:lnTo>
                  <a:pt x="867066" y="3081838"/>
                </a:lnTo>
                <a:lnTo>
                  <a:pt x="1336436" y="3551209"/>
                </a:lnTo>
                <a:lnTo>
                  <a:pt x="1396132" y="3551209"/>
                </a:lnTo>
                <a:lnTo>
                  <a:pt x="1865502" y="3081837"/>
                </a:lnTo>
                <a:lnTo>
                  <a:pt x="1394561" y="2610895"/>
                </a:lnTo>
                <a:close/>
                <a:moveTo>
                  <a:pt x="11291841" y="2500070"/>
                </a:moveTo>
                <a:lnTo>
                  <a:pt x="11402666" y="2500070"/>
                </a:lnTo>
                <a:lnTo>
                  <a:pt x="11402666" y="2610895"/>
                </a:lnTo>
                <a:lnTo>
                  <a:pt x="11291841" y="2610895"/>
                </a:lnTo>
                <a:close/>
                <a:moveTo>
                  <a:pt x="10241033" y="2500070"/>
                </a:moveTo>
                <a:lnTo>
                  <a:pt x="10351858" y="2500070"/>
                </a:lnTo>
                <a:lnTo>
                  <a:pt x="10351858" y="2610895"/>
                </a:lnTo>
                <a:lnTo>
                  <a:pt x="10241033" y="2610895"/>
                </a:lnTo>
                <a:close/>
                <a:moveTo>
                  <a:pt x="9190225" y="2500070"/>
                </a:moveTo>
                <a:lnTo>
                  <a:pt x="9301050" y="2500070"/>
                </a:lnTo>
                <a:lnTo>
                  <a:pt x="9301050" y="2610895"/>
                </a:lnTo>
                <a:lnTo>
                  <a:pt x="9190225" y="2610895"/>
                </a:lnTo>
                <a:close/>
                <a:moveTo>
                  <a:pt x="8139417" y="2500070"/>
                </a:moveTo>
                <a:lnTo>
                  <a:pt x="8250242" y="2500070"/>
                </a:lnTo>
                <a:lnTo>
                  <a:pt x="8250242" y="2610895"/>
                </a:lnTo>
                <a:lnTo>
                  <a:pt x="8139417" y="2610895"/>
                </a:lnTo>
                <a:close/>
                <a:moveTo>
                  <a:pt x="7088609" y="2500070"/>
                </a:moveTo>
                <a:lnTo>
                  <a:pt x="7199434" y="2500070"/>
                </a:lnTo>
                <a:lnTo>
                  <a:pt x="7199434" y="2610895"/>
                </a:lnTo>
                <a:lnTo>
                  <a:pt x="7088609" y="2610895"/>
                </a:lnTo>
                <a:close/>
                <a:moveTo>
                  <a:pt x="6037801" y="2500070"/>
                </a:moveTo>
                <a:lnTo>
                  <a:pt x="6148626" y="2500070"/>
                </a:lnTo>
                <a:lnTo>
                  <a:pt x="6148626" y="2610895"/>
                </a:lnTo>
                <a:lnTo>
                  <a:pt x="6037801" y="2610895"/>
                </a:lnTo>
                <a:close/>
                <a:moveTo>
                  <a:pt x="4987000" y="2500070"/>
                </a:moveTo>
                <a:lnTo>
                  <a:pt x="5097829" y="2500070"/>
                </a:lnTo>
                <a:lnTo>
                  <a:pt x="5097829" y="2610895"/>
                </a:lnTo>
                <a:lnTo>
                  <a:pt x="4987000" y="2610895"/>
                </a:lnTo>
                <a:close/>
                <a:moveTo>
                  <a:pt x="3936200" y="2500070"/>
                </a:moveTo>
                <a:lnTo>
                  <a:pt x="4047024" y="2500070"/>
                </a:lnTo>
                <a:lnTo>
                  <a:pt x="4047024" y="2610895"/>
                </a:lnTo>
                <a:lnTo>
                  <a:pt x="3936200" y="2610895"/>
                </a:lnTo>
                <a:close/>
                <a:moveTo>
                  <a:pt x="2885393" y="2500070"/>
                </a:moveTo>
                <a:lnTo>
                  <a:pt x="2996218" y="2500070"/>
                </a:lnTo>
                <a:lnTo>
                  <a:pt x="2996218" y="2610895"/>
                </a:lnTo>
                <a:lnTo>
                  <a:pt x="2885393" y="2610895"/>
                </a:lnTo>
                <a:close/>
                <a:moveTo>
                  <a:pt x="1834583" y="2500070"/>
                </a:moveTo>
                <a:lnTo>
                  <a:pt x="1945408" y="2500070"/>
                </a:lnTo>
                <a:lnTo>
                  <a:pt x="1945408" y="2610895"/>
                </a:lnTo>
                <a:lnTo>
                  <a:pt x="1834583" y="2610895"/>
                </a:lnTo>
                <a:close/>
                <a:moveTo>
                  <a:pt x="783777" y="2500070"/>
                </a:moveTo>
                <a:lnTo>
                  <a:pt x="894602" y="2500070"/>
                </a:lnTo>
                <a:lnTo>
                  <a:pt x="894602" y="2610895"/>
                </a:lnTo>
                <a:lnTo>
                  <a:pt x="783777" y="2610895"/>
                </a:lnTo>
                <a:close/>
                <a:moveTo>
                  <a:pt x="1891623" y="2057291"/>
                </a:moveTo>
                <a:lnTo>
                  <a:pt x="1420005" y="2528898"/>
                </a:lnTo>
                <a:lnTo>
                  <a:pt x="1420005" y="2584095"/>
                </a:lnTo>
                <a:lnTo>
                  <a:pt x="1891624" y="3055715"/>
                </a:lnTo>
                <a:lnTo>
                  <a:pt x="2359991" y="2587356"/>
                </a:lnTo>
                <a:lnTo>
                  <a:pt x="2359991" y="2525640"/>
                </a:lnTo>
                <a:close/>
                <a:moveTo>
                  <a:pt x="2942310" y="2057291"/>
                </a:moveTo>
                <a:lnTo>
                  <a:pt x="2470816" y="2528774"/>
                </a:lnTo>
                <a:lnTo>
                  <a:pt x="2470816" y="2584221"/>
                </a:lnTo>
                <a:lnTo>
                  <a:pt x="2942310" y="3055716"/>
                </a:lnTo>
                <a:lnTo>
                  <a:pt x="3410799" y="2587229"/>
                </a:lnTo>
                <a:lnTo>
                  <a:pt x="3410799" y="2525765"/>
                </a:lnTo>
                <a:close/>
                <a:moveTo>
                  <a:pt x="3992986" y="2057290"/>
                </a:moveTo>
                <a:lnTo>
                  <a:pt x="3521627" y="2528649"/>
                </a:lnTo>
                <a:lnTo>
                  <a:pt x="3521627" y="2584345"/>
                </a:lnTo>
                <a:lnTo>
                  <a:pt x="3992986" y="3055715"/>
                </a:lnTo>
                <a:lnTo>
                  <a:pt x="4461596" y="2587094"/>
                </a:lnTo>
                <a:lnTo>
                  <a:pt x="4461596" y="2525899"/>
                </a:lnTo>
                <a:close/>
                <a:moveTo>
                  <a:pt x="840944" y="2057289"/>
                </a:moveTo>
                <a:lnTo>
                  <a:pt x="369198" y="2529024"/>
                </a:lnTo>
                <a:lnTo>
                  <a:pt x="369198" y="2583969"/>
                </a:lnTo>
                <a:lnTo>
                  <a:pt x="840944" y="3055716"/>
                </a:lnTo>
                <a:lnTo>
                  <a:pt x="1309180" y="2587479"/>
                </a:lnTo>
                <a:lnTo>
                  <a:pt x="1309180" y="2525514"/>
                </a:lnTo>
                <a:close/>
                <a:moveTo>
                  <a:pt x="7145007" y="2057289"/>
                </a:moveTo>
                <a:lnTo>
                  <a:pt x="6674030" y="2528255"/>
                </a:lnTo>
                <a:lnTo>
                  <a:pt x="6674030" y="2584733"/>
                </a:lnTo>
                <a:lnTo>
                  <a:pt x="7145010" y="3055713"/>
                </a:lnTo>
                <a:lnTo>
                  <a:pt x="7614013" y="2586710"/>
                </a:lnTo>
                <a:lnTo>
                  <a:pt x="7614013" y="2526283"/>
                </a:lnTo>
                <a:close/>
                <a:moveTo>
                  <a:pt x="5043664" y="2057289"/>
                </a:moveTo>
                <a:lnTo>
                  <a:pt x="4572421" y="2528513"/>
                </a:lnTo>
                <a:lnTo>
                  <a:pt x="4572421" y="2584480"/>
                </a:lnTo>
                <a:lnTo>
                  <a:pt x="5043664" y="3055715"/>
                </a:lnTo>
                <a:lnTo>
                  <a:pt x="5512404" y="2586968"/>
                </a:lnTo>
                <a:lnTo>
                  <a:pt x="5512404" y="2526024"/>
                </a:lnTo>
                <a:close/>
                <a:moveTo>
                  <a:pt x="10297053" y="2057288"/>
                </a:moveTo>
                <a:lnTo>
                  <a:pt x="9826454" y="2527875"/>
                </a:lnTo>
                <a:lnTo>
                  <a:pt x="9826454" y="2585115"/>
                </a:lnTo>
                <a:lnTo>
                  <a:pt x="10297052" y="3055713"/>
                </a:lnTo>
                <a:lnTo>
                  <a:pt x="10766437" y="2586328"/>
                </a:lnTo>
                <a:lnTo>
                  <a:pt x="10766437" y="2526660"/>
                </a:lnTo>
                <a:close/>
                <a:moveTo>
                  <a:pt x="9246373" y="2057288"/>
                </a:moveTo>
                <a:lnTo>
                  <a:pt x="8775646" y="2528002"/>
                </a:lnTo>
                <a:lnTo>
                  <a:pt x="8775646" y="2584986"/>
                </a:lnTo>
                <a:lnTo>
                  <a:pt x="9246373" y="3055713"/>
                </a:lnTo>
                <a:lnTo>
                  <a:pt x="9715629" y="2586457"/>
                </a:lnTo>
                <a:lnTo>
                  <a:pt x="9715629" y="2526532"/>
                </a:lnTo>
                <a:close/>
                <a:moveTo>
                  <a:pt x="8195690" y="2057288"/>
                </a:moveTo>
                <a:lnTo>
                  <a:pt x="7724838" y="2528128"/>
                </a:lnTo>
                <a:lnTo>
                  <a:pt x="7724838" y="2584864"/>
                </a:lnTo>
                <a:lnTo>
                  <a:pt x="8195689" y="3055714"/>
                </a:lnTo>
                <a:lnTo>
                  <a:pt x="8664821" y="2586582"/>
                </a:lnTo>
                <a:lnTo>
                  <a:pt x="8664821" y="2526406"/>
                </a:lnTo>
                <a:close/>
                <a:moveTo>
                  <a:pt x="6094328" y="2057287"/>
                </a:moveTo>
                <a:lnTo>
                  <a:pt x="5623228" y="2528386"/>
                </a:lnTo>
                <a:lnTo>
                  <a:pt x="5623228" y="2584606"/>
                </a:lnTo>
                <a:lnTo>
                  <a:pt x="6094325" y="3055714"/>
                </a:lnTo>
                <a:lnTo>
                  <a:pt x="6563205" y="2586835"/>
                </a:lnTo>
                <a:lnTo>
                  <a:pt x="6563205" y="2526153"/>
                </a:lnTo>
                <a:close/>
                <a:moveTo>
                  <a:pt x="11347736" y="2057286"/>
                </a:moveTo>
                <a:lnTo>
                  <a:pt x="10877262" y="2527747"/>
                </a:lnTo>
                <a:lnTo>
                  <a:pt x="10877262" y="2585241"/>
                </a:lnTo>
                <a:lnTo>
                  <a:pt x="11347734" y="3055713"/>
                </a:lnTo>
                <a:lnTo>
                  <a:pt x="11817249" y="2586199"/>
                </a:lnTo>
                <a:lnTo>
                  <a:pt x="11817249" y="2526787"/>
                </a:lnTo>
                <a:close/>
                <a:moveTo>
                  <a:pt x="258363" y="1973449"/>
                </a:moveTo>
                <a:lnTo>
                  <a:pt x="369188" y="1973449"/>
                </a:lnTo>
                <a:lnTo>
                  <a:pt x="369188" y="2084274"/>
                </a:lnTo>
                <a:lnTo>
                  <a:pt x="258363" y="2084274"/>
                </a:lnTo>
                <a:close/>
                <a:moveTo>
                  <a:pt x="2359980" y="1973449"/>
                </a:moveTo>
                <a:lnTo>
                  <a:pt x="2470805" y="1973449"/>
                </a:lnTo>
                <a:lnTo>
                  <a:pt x="2470805" y="2084274"/>
                </a:lnTo>
                <a:lnTo>
                  <a:pt x="2359980" y="2084274"/>
                </a:lnTo>
                <a:close/>
                <a:moveTo>
                  <a:pt x="1309171" y="1973449"/>
                </a:moveTo>
                <a:lnTo>
                  <a:pt x="1419995" y="1973449"/>
                </a:lnTo>
                <a:lnTo>
                  <a:pt x="1419995" y="2084274"/>
                </a:lnTo>
                <a:lnTo>
                  <a:pt x="1309171" y="2084274"/>
                </a:lnTo>
                <a:close/>
                <a:moveTo>
                  <a:pt x="4461591" y="1973448"/>
                </a:moveTo>
                <a:lnTo>
                  <a:pt x="4572416" y="1973448"/>
                </a:lnTo>
                <a:lnTo>
                  <a:pt x="4572416" y="2084273"/>
                </a:lnTo>
                <a:lnTo>
                  <a:pt x="4461591" y="2084273"/>
                </a:lnTo>
                <a:close/>
                <a:moveTo>
                  <a:pt x="3410788" y="1973448"/>
                </a:moveTo>
                <a:lnTo>
                  <a:pt x="3521614" y="1973448"/>
                </a:lnTo>
                <a:lnTo>
                  <a:pt x="3521614" y="2084273"/>
                </a:lnTo>
                <a:lnTo>
                  <a:pt x="3410788" y="2084273"/>
                </a:lnTo>
                <a:close/>
                <a:moveTo>
                  <a:pt x="6563205" y="1973448"/>
                </a:moveTo>
                <a:lnTo>
                  <a:pt x="6674030" y="1973448"/>
                </a:lnTo>
                <a:lnTo>
                  <a:pt x="6674030" y="2084273"/>
                </a:lnTo>
                <a:lnTo>
                  <a:pt x="6563205" y="2084273"/>
                </a:lnTo>
                <a:close/>
                <a:moveTo>
                  <a:pt x="5512399" y="1973448"/>
                </a:moveTo>
                <a:lnTo>
                  <a:pt x="5623224" y="1973448"/>
                </a:lnTo>
                <a:lnTo>
                  <a:pt x="5623224" y="2084273"/>
                </a:lnTo>
                <a:lnTo>
                  <a:pt x="5512399" y="2084273"/>
                </a:lnTo>
                <a:close/>
                <a:moveTo>
                  <a:pt x="7614013" y="1973448"/>
                </a:moveTo>
                <a:lnTo>
                  <a:pt x="7724838" y="1973448"/>
                </a:lnTo>
                <a:lnTo>
                  <a:pt x="7724838" y="2084273"/>
                </a:lnTo>
                <a:lnTo>
                  <a:pt x="7614013" y="2084273"/>
                </a:lnTo>
                <a:close/>
                <a:moveTo>
                  <a:pt x="9715629" y="1973448"/>
                </a:moveTo>
                <a:lnTo>
                  <a:pt x="9826454" y="1973448"/>
                </a:lnTo>
                <a:lnTo>
                  <a:pt x="9826454" y="2084273"/>
                </a:lnTo>
                <a:lnTo>
                  <a:pt x="9715629" y="2084273"/>
                </a:lnTo>
                <a:close/>
                <a:moveTo>
                  <a:pt x="8664821" y="1973448"/>
                </a:moveTo>
                <a:lnTo>
                  <a:pt x="8775646" y="1973448"/>
                </a:lnTo>
                <a:lnTo>
                  <a:pt x="8775646" y="2084273"/>
                </a:lnTo>
                <a:lnTo>
                  <a:pt x="8664821" y="2084273"/>
                </a:lnTo>
                <a:close/>
                <a:moveTo>
                  <a:pt x="11817249" y="1973448"/>
                </a:moveTo>
                <a:lnTo>
                  <a:pt x="11928074" y="1973448"/>
                </a:lnTo>
                <a:lnTo>
                  <a:pt x="11928074" y="2084273"/>
                </a:lnTo>
                <a:lnTo>
                  <a:pt x="11817249" y="2084273"/>
                </a:lnTo>
                <a:close/>
                <a:moveTo>
                  <a:pt x="10766437" y="1973448"/>
                </a:moveTo>
                <a:lnTo>
                  <a:pt x="10877262" y="1973448"/>
                </a:lnTo>
                <a:lnTo>
                  <a:pt x="10877262" y="2084273"/>
                </a:lnTo>
                <a:lnTo>
                  <a:pt x="10766437" y="2084273"/>
                </a:lnTo>
                <a:close/>
                <a:moveTo>
                  <a:pt x="3441643" y="1557959"/>
                </a:moveTo>
                <a:lnTo>
                  <a:pt x="2968431" y="2031169"/>
                </a:lnTo>
                <a:lnTo>
                  <a:pt x="3437348" y="2500070"/>
                </a:lnTo>
                <a:lnTo>
                  <a:pt x="3497959" y="2500070"/>
                </a:lnTo>
                <a:lnTo>
                  <a:pt x="3966865" y="2031168"/>
                </a:lnTo>
                <a:lnTo>
                  <a:pt x="3493665" y="1557959"/>
                </a:lnTo>
                <a:close/>
                <a:moveTo>
                  <a:pt x="2390961" y="1557959"/>
                </a:moveTo>
                <a:lnTo>
                  <a:pt x="1917745" y="2031169"/>
                </a:lnTo>
                <a:lnTo>
                  <a:pt x="2386665" y="2500070"/>
                </a:lnTo>
                <a:lnTo>
                  <a:pt x="2447277" y="2500070"/>
                </a:lnTo>
                <a:lnTo>
                  <a:pt x="2916189" y="2031169"/>
                </a:lnTo>
                <a:lnTo>
                  <a:pt x="2442980" y="1557959"/>
                </a:lnTo>
                <a:close/>
                <a:moveTo>
                  <a:pt x="1340273" y="1557959"/>
                </a:moveTo>
                <a:lnTo>
                  <a:pt x="867066" y="2031167"/>
                </a:lnTo>
                <a:lnTo>
                  <a:pt x="1335980" y="2500070"/>
                </a:lnTo>
                <a:lnTo>
                  <a:pt x="1396589" y="2500070"/>
                </a:lnTo>
                <a:lnTo>
                  <a:pt x="1865501" y="2031169"/>
                </a:lnTo>
                <a:lnTo>
                  <a:pt x="1392293" y="1557959"/>
                </a:lnTo>
                <a:close/>
                <a:moveTo>
                  <a:pt x="5542986" y="1557958"/>
                </a:moveTo>
                <a:lnTo>
                  <a:pt x="5069790" y="2031167"/>
                </a:lnTo>
                <a:lnTo>
                  <a:pt x="5538694" y="2500070"/>
                </a:lnTo>
                <a:lnTo>
                  <a:pt x="5599302" y="2500070"/>
                </a:lnTo>
                <a:lnTo>
                  <a:pt x="6068206" y="2031166"/>
                </a:lnTo>
                <a:lnTo>
                  <a:pt x="5595011" y="1557958"/>
                </a:lnTo>
                <a:close/>
                <a:moveTo>
                  <a:pt x="4492305" y="1557958"/>
                </a:moveTo>
                <a:lnTo>
                  <a:pt x="4019109" y="2031168"/>
                </a:lnTo>
                <a:lnTo>
                  <a:pt x="4488010" y="2500070"/>
                </a:lnTo>
                <a:lnTo>
                  <a:pt x="4548620" y="2500070"/>
                </a:lnTo>
                <a:lnTo>
                  <a:pt x="5017539" y="2031167"/>
                </a:lnTo>
                <a:lnTo>
                  <a:pt x="4544326" y="1557958"/>
                </a:lnTo>
                <a:close/>
                <a:moveTo>
                  <a:pt x="7644337" y="1557958"/>
                </a:moveTo>
                <a:lnTo>
                  <a:pt x="7171129" y="2031167"/>
                </a:lnTo>
                <a:lnTo>
                  <a:pt x="7640044" y="2500070"/>
                </a:lnTo>
                <a:lnTo>
                  <a:pt x="7700653" y="2500070"/>
                </a:lnTo>
                <a:lnTo>
                  <a:pt x="8169569" y="2031167"/>
                </a:lnTo>
                <a:lnTo>
                  <a:pt x="7696361" y="1557958"/>
                </a:lnTo>
                <a:close/>
                <a:moveTo>
                  <a:pt x="6593656" y="1557958"/>
                </a:moveTo>
                <a:lnTo>
                  <a:pt x="6120450" y="2031165"/>
                </a:lnTo>
                <a:lnTo>
                  <a:pt x="6589366" y="2500070"/>
                </a:lnTo>
                <a:lnTo>
                  <a:pt x="6649970" y="2500070"/>
                </a:lnTo>
                <a:lnTo>
                  <a:pt x="7118885" y="2031167"/>
                </a:lnTo>
                <a:lnTo>
                  <a:pt x="6645676" y="1557958"/>
                </a:lnTo>
                <a:close/>
                <a:moveTo>
                  <a:pt x="9745703" y="1557958"/>
                </a:moveTo>
                <a:lnTo>
                  <a:pt x="9272494" y="2031167"/>
                </a:lnTo>
                <a:lnTo>
                  <a:pt x="9741408" y="2500070"/>
                </a:lnTo>
                <a:lnTo>
                  <a:pt x="9802016" y="2500070"/>
                </a:lnTo>
                <a:lnTo>
                  <a:pt x="10270931" y="2031167"/>
                </a:lnTo>
                <a:lnTo>
                  <a:pt x="9797723" y="1557958"/>
                </a:lnTo>
                <a:close/>
                <a:moveTo>
                  <a:pt x="8695019" y="1557958"/>
                </a:moveTo>
                <a:lnTo>
                  <a:pt x="8221812" y="2031166"/>
                </a:lnTo>
                <a:lnTo>
                  <a:pt x="8690730" y="2500070"/>
                </a:lnTo>
                <a:lnTo>
                  <a:pt x="8751334" y="2500070"/>
                </a:lnTo>
                <a:lnTo>
                  <a:pt x="9220250" y="2031166"/>
                </a:lnTo>
                <a:lnTo>
                  <a:pt x="8747043" y="1557958"/>
                </a:lnTo>
                <a:close/>
                <a:moveTo>
                  <a:pt x="10796383" y="1557958"/>
                </a:moveTo>
                <a:lnTo>
                  <a:pt x="10323175" y="2031166"/>
                </a:lnTo>
                <a:lnTo>
                  <a:pt x="10792091" y="2500070"/>
                </a:lnTo>
                <a:lnTo>
                  <a:pt x="10852696" y="2500070"/>
                </a:lnTo>
                <a:lnTo>
                  <a:pt x="11321614" y="2031164"/>
                </a:lnTo>
                <a:lnTo>
                  <a:pt x="10848409" y="1557958"/>
                </a:lnTo>
                <a:close/>
                <a:moveTo>
                  <a:pt x="783781" y="1447135"/>
                </a:moveTo>
                <a:lnTo>
                  <a:pt x="894606" y="1447135"/>
                </a:lnTo>
                <a:lnTo>
                  <a:pt x="894606" y="1557959"/>
                </a:lnTo>
                <a:lnTo>
                  <a:pt x="783781" y="1557959"/>
                </a:lnTo>
                <a:close/>
                <a:moveTo>
                  <a:pt x="1834586" y="1447134"/>
                </a:moveTo>
                <a:lnTo>
                  <a:pt x="1945411" y="1447134"/>
                </a:lnTo>
                <a:lnTo>
                  <a:pt x="1945411" y="1557959"/>
                </a:lnTo>
                <a:lnTo>
                  <a:pt x="1834586" y="1557959"/>
                </a:lnTo>
                <a:close/>
                <a:moveTo>
                  <a:pt x="4987002" y="1447134"/>
                </a:moveTo>
                <a:lnTo>
                  <a:pt x="5097832" y="1447134"/>
                </a:lnTo>
                <a:lnTo>
                  <a:pt x="5097832" y="1557958"/>
                </a:lnTo>
                <a:lnTo>
                  <a:pt x="4987002" y="1557958"/>
                </a:lnTo>
                <a:close/>
                <a:moveTo>
                  <a:pt x="3936204" y="1447134"/>
                </a:moveTo>
                <a:lnTo>
                  <a:pt x="4047028" y="1447134"/>
                </a:lnTo>
                <a:lnTo>
                  <a:pt x="4047028" y="1557959"/>
                </a:lnTo>
                <a:lnTo>
                  <a:pt x="3936204" y="1557959"/>
                </a:lnTo>
                <a:close/>
                <a:moveTo>
                  <a:pt x="2885398" y="1447134"/>
                </a:moveTo>
                <a:lnTo>
                  <a:pt x="2996224" y="1447134"/>
                </a:lnTo>
                <a:lnTo>
                  <a:pt x="2996224" y="1557959"/>
                </a:lnTo>
                <a:lnTo>
                  <a:pt x="2885398" y="1557959"/>
                </a:lnTo>
                <a:close/>
                <a:moveTo>
                  <a:pt x="6037801" y="1447133"/>
                </a:moveTo>
                <a:lnTo>
                  <a:pt x="6148626" y="1447133"/>
                </a:lnTo>
                <a:lnTo>
                  <a:pt x="6148626" y="1557958"/>
                </a:lnTo>
                <a:lnTo>
                  <a:pt x="6037801" y="1557958"/>
                </a:lnTo>
                <a:close/>
                <a:moveTo>
                  <a:pt x="9190225" y="1447133"/>
                </a:moveTo>
                <a:lnTo>
                  <a:pt x="9301050" y="1447133"/>
                </a:lnTo>
                <a:lnTo>
                  <a:pt x="9301050" y="1557958"/>
                </a:lnTo>
                <a:lnTo>
                  <a:pt x="9190225" y="1557958"/>
                </a:lnTo>
                <a:close/>
                <a:moveTo>
                  <a:pt x="8139417" y="1447133"/>
                </a:moveTo>
                <a:lnTo>
                  <a:pt x="8250242" y="1447133"/>
                </a:lnTo>
                <a:lnTo>
                  <a:pt x="8250242" y="1557958"/>
                </a:lnTo>
                <a:lnTo>
                  <a:pt x="8139417" y="1557958"/>
                </a:lnTo>
                <a:close/>
                <a:moveTo>
                  <a:pt x="7088609" y="1447133"/>
                </a:moveTo>
                <a:lnTo>
                  <a:pt x="7199434" y="1447133"/>
                </a:lnTo>
                <a:lnTo>
                  <a:pt x="7199434" y="1557958"/>
                </a:lnTo>
                <a:lnTo>
                  <a:pt x="7088609" y="1557958"/>
                </a:lnTo>
                <a:close/>
                <a:moveTo>
                  <a:pt x="10241033" y="1447133"/>
                </a:moveTo>
                <a:lnTo>
                  <a:pt x="10351858" y="1447133"/>
                </a:lnTo>
                <a:lnTo>
                  <a:pt x="10351858" y="1557957"/>
                </a:lnTo>
                <a:lnTo>
                  <a:pt x="10241033" y="1557957"/>
                </a:lnTo>
                <a:close/>
                <a:moveTo>
                  <a:pt x="11291841" y="1447133"/>
                </a:moveTo>
                <a:lnTo>
                  <a:pt x="11402666" y="1447133"/>
                </a:lnTo>
                <a:lnTo>
                  <a:pt x="11402666" y="1557957"/>
                </a:lnTo>
                <a:lnTo>
                  <a:pt x="11291841" y="1557957"/>
                </a:lnTo>
                <a:close/>
                <a:moveTo>
                  <a:pt x="2942310" y="1006607"/>
                </a:moveTo>
                <a:lnTo>
                  <a:pt x="2470820" y="1478100"/>
                </a:lnTo>
                <a:lnTo>
                  <a:pt x="2470820" y="1533556"/>
                </a:lnTo>
                <a:lnTo>
                  <a:pt x="2942310" y="2005047"/>
                </a:lnTo>
                <a:lnTo>
                  <a:pt x="3410804" y="1536556"/>
                </a:lnTo>
                <a:lnTo>
                  <a:pt x="3410804" y="1475099"/>
                </a:lnTo>
                <a:close/>
                <a:moveTo>
                  <a:pt x="1891623" y="1006607"/>
                </a:moveTo>
                <a:lnTo>
                  <a:pt x="1420008" y="1478224"/>
                </a:lnTo>
                <a:lnTo>
                  <a:pt x="1420008" y="1533431"/>
                </a:lnTo>
                <a:lnTo>
                  <a:pt x="1891623" y="2005047"/>
                </a:lnTo>
                <a:lnTo>
                  <a:pt x="2359996" y="1536681"/>
                </a:lnTo>
                <a:lnTo>
                  <a:pt x="2359996" y="1474975"/>
                </a:lnTo>
                <a:close/>
                <a:moveTo>
                  <a:pt x="840943" y="1006607"/>
                </a:moveTo>
                <a:lnTo>
                  <a:pt x="369202" y="1478351"/>
                </a:lnTo>
                <a:lnTo>
                  <a:pt x="369202" y="1533303"/>
                </a:lnTo>
                <a:lnTo>
                  <a:pt x="840944" y="2005046"/>
                </a:lnTo>
                <a:lnTo>
                  <a:pt x="1309184" y="1536806"/>
                </a:lnTo>
                <a:lnTo>
                  <a:pt x="1309184" y="1474850"/>
                </a:lnTo>
                <a:close/>
                <a:moveTo>
                  <a:pt x="3992987" y="1006606"/>
                </a:moveTo>
                <a:lnTo>
                  <a:pt x="3521631" y="1477974"/>
                </a:lnTo>
                <a:lnTo>
                  <a:pt x="3521631" y="1533680"/>
                </a:lnTo>
                <a:lnTo>
                  <a:pt x="3992986" y="2005046"/>
                </a:lnTo>
                <a:lnTo>
                  <a:pt x="4461598" y="1536423"/>
                </a:lnTo>
                <a:lnTo>
                  <a:pt x="4461598" y="1475230"/>
                </a:lnTo>
                <a:close/>
                <a:moveTo>
                  <a:pt x="6094326" y="1006605"/>
                </a:moveTo>
                <a:lnTo>
                  <a:pt x="5623230" y="1477714"/>
                </a:lnTo>
                <a:lnTo>
                  <a:pt x="5623230" y="1533934"/>
                </a:lnTo>
                <a:lnTo>
                  <a:pt x="6094328" y="2005044"/>
                </a:lnTo>
                <a:lnTo>
                  <a:pt x="6563205" y="1536166"/>
                </a:lnTo>
                <a:lnTo>
                  <a:pt x="6563205" y="1475487"/>
                </a:lnTo>
                <a:close/>
                <a:moveTo>
                  <a:pt x="9246371" y="1006604"/>
                </a:moveTo>
                <a:lnTo>
                  <a:pt x="8775646" y="1477332"/>
                </a:lnTo>
                <a:lnTo>
                  <a:pt x="8775646" y="1534319"/>
                </a:lnTo>
                <a:lnTo>
                  <a:pt x="9246371" y="2005045"/>
                </a:lnTo>
                <a:lnTo>
                  <a:pt x="9715629" y="1535786"/>
                </a:lnTo>
                <a:lnTo>
                  <a:pt x="9715629" y="1475864"/>
                </a:lnTo>
                <a:close/>
                <a:moveTo>
                  <a:pt x="5043669" y="1006604"/>
                </a:moveTo>
                <a:lnTo>
                  <a:pt x="4572422" y="1477843"/>
                </a:lnTo>
                <a:lnTo>
                  <a:pt x="4572422" y="1533811"/>
                </a:lnTo>
                <a:lnTo>
                  <a:pt x="5043664" y="2005045"/>
                </a:lnTo>
                <a:lnTo>
                  <a:pt x="5512407" y="1536296"/>
                </a:lnTo>
                <a:lnTo>
                  <a:pt x="5512407" y="1475351"/>
                </a:lnTo>
                <a:close/>
                <a:moveTo>
                  <a:pt x="11347735" y="1006604"/>
                </a:moveTo>
                <a:lnTo>
                  <a:pt x="10877262" y="1477079"/>
                </a:lnTo>
                <a:lnTo>
                  <a:pt x="10877262" y="1534567"/>
                </a:lnTo>
                <a:lnTo>
                  <a:pt x="11347736" y="2005041"/>
                </a:lnTo>
                <a:lnTo>
                  <a:pt x="11817249" y="1535528"/>
                </a:lnTo>
                <a:lnTo>
                  <a:pt x="11817249" y="1476120"/>
                </a:lnTo>
                <a:close/>
                <a:moveTo>
                  <a:pt x="8195690" y="1006604"/>
                </a:moveTo>
                <a:lnTo>
                  <a:pt x="7724838" y="1477458"/>
                </a:lnTo>
                <a:lnTo>
                  <a:pt x="7724838" y="1534191"/>
                </a:lnTo>
                <a:lnTo>
                  <a:pt x="8195691" y="2005044"/>
                </a:lnTo>
                <a:lnTo>
                  <a:pt x="8664821" y="1535914"/>
                </a:lnTo>
                <a:lnTo>
                  <a:pt x="8664821" y="1475736"/>
                </a:lnTo>
                <a:close/>
                <a:moveTo>
                  <a:pt x="7145009" y="1006604"/>
                </a:moveTo>
                <a:lnTo>
                  <a:pt x="6674030" y="1477584"/>
                </a:lnTo>
                <a:lnTo>
                  <a:pt x="6674030" y="1534069"/>
                </a:lnTo>
                <a:lnTo>
                  <a:pt x="7145007" y="2005046"/>
                </a:lnTo>
                <a:lnTo>
                  <a:pt x="7614013" y="1536039"/>
                </a:lnTo>
                <a:lnTo>
                  <a:pt x="7614013" y="1475610"/>
                </a:lnTo>
                <a:close/>
                <a:moveTo>
                  <a:pt x="10297056" y="1006603"/>
                </a:moveTo>
                <a:lnTo>
                  <a:pt x="9826454" y="1477207"/>
                </a:lnTo>
                <a:lnTo>
                  <a:pt x="9826454" y="1534445"/>
                </a:lnTo>
                <a:lnTo>
                  <a:pt x="10297053" y="2005045"/>
                </a:lnTo>
                <a:lnTo>
                  <a:pt x="10766437" y="1535660"/>
                </a:lnTo>
                <a:lnTo>
                  <a:pt x="10766437" y="1475986"/>
                </a:lnTo>
                <a:close/>
                <a:moveTo>
                  <a:pt x="258361" y="922634"/>
                </a:moveTo>
                <a:lnTo>
                  <a:pt x="369186" y="922634"/>
                </a:lnTo>
                <a:lnTo>
                  <a:pt x="369186" y="1033459"/>
                </a:lnTo>
                <a:lnTo>
                  <a:pt x="258361" y="1033459"/>
                </a:lnTo>
                <a:close/>
                <a:moveTo>
                  <a:pt x="2359977" y="922633"/>
                </a:moveTo>
                <a:lnTo>
                  <a:pt x="2470802" y="922633"/>
                </a:lnTo>
                <a:lnTo>
                  <a:pt x="2470802" y="1033458"/>
                </a:lnTo>
                <a:lnTo>
                  <a:pt x="2359977" y="1033458"/>
                </a:lnTo>
                <a:close/>
                <a:moveTo>
                  <a:pt x="1309169" y="922633"/>
                </a:moveTo>
                <a:lnTo>
                  <a:pt x="1419993" y="922633"/>
                </a:lnTo>
                <a:lnTo>
                  <a:pt x="1419993" y="1033458"/>
                </a:lnTo>
                <a:lnTo>
                  <a:pt x="1309169" y="1033458"/>
                </a:lnTo>
                <a:close/>
                <a:moveTo>
                  <a:pt x="5512398" y="922633"/>
                </a:moveTo>
                <a:lnTo>
                  <a:pt x="5623223" y="922633"/>
                </a:lnTo>
                <a:lnTo>
                  <a:pt x="5623223" y="1033458"/>
                </a:lnTo>
                <a:lnTo>
                  <a:pt x="5512398" y="1033458"/>
                </a:lnTo>
                <a:close/>
                <a:moveTo>
                  <a:pt x="4461591" y="922633"/>
                </a:moveTo>
                <a:lnTo>
                  <a:pt x="4572415" y="922633"/>
                </a:lnTo>
                <a:lnTo>
                  <a:pt x="4572415" y="1033458"/>
                </a:lnTo>
                <a:lnTo>
                  <a:pt x="4461591" y="1033458"/>
                </a:lnTo>
                <a:close/>
                <a:moveTo>
                  <a:pt x="3410785" y="922633"/>
                </a:moveTo>
                <a:lnTo>
                  <a:pt x="3521610" y="922633"/>
                </a:lnTo>
                <a:lnTo>
                  <a:pt x="3521610" y="1033458"/>
                </a:lnTo>
                <a:lnTo>
                  <a:pt x="3410785" y="1033458"/>
                </a:lnTo>
                <a:close/>
                <a:moveTo>
                  <a:pt x="7614013" y="922633"/>
                </a:moveTo>
                <a:lnTo>
                  <a:pt x="7724838" y="922633"/>
                </a:lnTo>
                <a:lnTo>
                  <a:pt x="7724838" y="1033458"/>
                </a:lnTo>
                <a:lnTo>
                  <a:pt x="7614013" y="1033458"/>
                </a:lnTo>
                <a:close/>
                <a:moveTo>
                  <a:pt x="6563205" y="922633"/>
                </a:moveTo>
                <a:lnTo>
                  <a:pt x="6674030" y="922633"/>
                </a:lnTo>
                <a:lnTo>
                  <a:pt x="6674030" y="1033458"/>
                </a:lnTo>
                <a:lnTo>
                  <a:pt x="6563205" y="1033458"/>
                </a:lnTo>
                <a:close/>
                <a:moveTo>
                  <a:pt x="10766437" y="922633"/>
                </a:moveTo>
                <a:lnTo>
                  <a:pt x="10877262" y="922633"/>
                </a:lnTo>
                <a:lnTo>
                  <a:pt x="10877262" y="1033458"/>
                </a:lnTo>
                <a:lnTo>
                  <a:pt x="10766437" y="1033458"/>
                </a:lnTo>
                <a:close/>
                <a:moveTo>
                  <a:pt x="9715629" y="922633"/>
                </a:moveTo>
                <a:lnTo>
                  <a:pt x="9826454" y="922633"/>
                </a:lnTo>
                <a:lnTo>
                  <a:pt x="9826454" y="1033458"/>
                </a:lnTo>
                <a:lnTo>
                  <a:pt x="9715629" y="1033458"/>
                </a:lnTo>
                <a:close/>
                <a:moveTo>
                  <a:pt x="8664821" y="922633"/>
                </a:moveTo>
                <a:lnTo>
                  <a:pt x="8775646" y="922633"/>
                </a:lnTo>
                <a:lnTo>
                  <a:pt x="8775646" y="1033458"/>
                </a:lnTo>
                <a:lnTo>
                  <a:pt x="8664821" y="1033458"/>
                </a:lnTo>
                <a:close/>
                <a:moveTo>
                  <a:pt x="11817249" y="922633"/>
                </a:moveTo>
                <a:lnTo>
                  <a:pt x="11928074" y="922633"/>
                </a:lnTo>
                <a:lnTo>
                  <a:pt x="11928074" y="1033458"/>
                </a:lnTo>
                <a:lnTo>
                  <a:pt x="11817249" y="1033458"/>
                </a:lnTo>
                <a:close/>
                <a:moveTo>
                  <a:pt x="1337485" y="510062"/>
                </a:moveTo>
                <a:lnTo>
                  <a:pt x="867065" y="980486"/>
                </a:lnTo>
                <a:lnTo>
                  <a:pt x="1333712" y="1447134"/>
                </a:lnTo>
                <a:lnTo>
                  <a:pt x="1398855" y="1447134"/>
                </a:lnTo>
                <a:lnTo>
                  <a:pt x="1865501" y="980486"/>
                </a:lnTo>
                <a:lnTo>
                  <a:pt x="1395081" y="510062"/>
                </a:lnTo>
                <a:close/>
                <a:moveTo>
                  <a:pt x="2388173" y="510062"/>
                </a:moveTo>
                <a:lnTo>
                  <a:pt x="1917745" y="980486"/>
                </a:lnTo>
                <a:lnTo>
                  <a:pt x="2384399" y="1447134"/>
                </a:lnTo>
                <a:lnTo>
                  <a:pt x="2449542" y="1447134"/>
                </a:lnTo>
                <a:lnTo>
                  <a:pt x="2916189" y="980486"/>
                </a:lnTo>
                <a:lnTo>
                  <a:pt x="2445767" y="510062"/>
                </a:lnTo>
                <a:close/>
                <a:moveTo>
                  <a:pt x="3438856" y="510062"/>
                </a:moveTo>
                <a:lnTo>
                  <a:pt x="2968432" y="980486"/>
                </a:lnTo>
                <a:lnTo>
                  <a:pt x="3435083" y="1447134"/>
                </a:lnTo>
                <a:lnTo>
                  <a:pt x="3500228" y="1447134"/>
                </a:lnTo>
                <a:lnTo>
                  <a:pt x="3966865" y="980485"/>
                </a:lnTo>
                <a:lnTo>
                  <a:pt x="3496454" y="510062"/>
                </a:lnTo>
                <a:close/>
                <a:moveTo>
                  <a:pt x="4489518" y="510062"/>
                </a:moveTo>
                <a:lnTo>
                  <a:pt x="4019109" y="980485"/>
                </a:lnTo>
                <a:lnTo>
                  <a:pt x="4485744" y="1447134"/>
                </a:lnTo>
                <a:lnTo>
                  <a:pt x="4550887" y="1447134"/>
                </a:lnTo>
                <a:lnTo>
                  <a:pt x="5017543" y="980483"/>
                </a:lnTo>
                <a:lnTo>
                  <a:pt x="4547118" y="510062"/>
                </a:lnTo>
                <a:close/>
                <a:moveTo>
                  <a:pt x="5540201" y="510062"/>
                </a:moveTo>
                <a:lnTo>
                  <a:pt x="5069792" y="980483"/>
                </a:lnTo>
                <a:lnTo>
                  <a:pt x="5536431" y="1447134"/>
                </a:lnTo>
                <a:lnTo>
                  <a:pt x="5601567" y="1447134"/>
                </a:lnTo>
                <a:lnTo>
                  <a:pt x="6068204" y="980484"/>
                </a:lnTo>
                <a:lnTo>
                  <a:pt x="5597797" y="510062"/>
                </a:lnTo>
                <a:close/>
                <a:moveTo>
                  <a:pt x="6590867" y="510062"/>
                </a:moveTo>
                <a:lnTo>
                  <a:pt x="6120447" y="980484"/>
                </a:lnTo>
                <a:lnTo>
                  <a:pt x="6587095" y="1447133"/>
                </a:lnTo>
                <a:lnTo>
                  <a:pt x="6652238" y="1447133"/>
                </a:lnTo>
                <a:lnTo>
                  <a:pt x="7118887" y="980483"/>
                </a:lnTo>
                <a:lnTo>
                  <a:pt x="6648468" y="510062"/>
                </a:lnTo>
                <a:close/>
                <a:moveTo>
                  <a:pt x="7641550" y="510061"/>
                </a:moveTo>
                <a:lnTo>
                  <a:pt x="7171131" y="980482"/>
                </a:lnTo>
                <a:lnTo>
                  <a:pt x="7637780" y="1447133"/>
                </a:lnTo>
                <a:lnTo>
                  <a:pt x="7702919" y="1447133"/>
                </a:lnTo>
                <a:lnTo>
                  <a:pt x="8169568" y="980483"/>
                </a:lnTo>
                <a:lnTo>
                  <a:pt x="7699149" y="510061"/>
                </a:lnTo>
                <a:close/>
                <a:moveTo>
                  <a:pt x="8692232" y="510061"/>
                </a:moveTo>
                <a:lnTo>
                  <a:pt x="8221811" y="980484"/>
                </a:lnTo>
                <a:lnTo>
                  <a:pt x="8688459" y="1447133"/>
                </a:lnTo>
                <a:lnTo>
                  <a:pt x="8753603" y="1447133"/>
                </a:lnTo>
                <a:lnTo>
                  <a:pt x="9220250" y="980484"/>
                </a:lnTo>
                <a:lnTo>
                  <a:pt x="8749829" y="510061"/>
                </a:lnTo>
                <a:close/>
                <a:moveTo>
                  <a:pt x="10793597" y="510061"/>
                </a:moveTo>
                <a:lnTo>
                  <a:pt x="10323178" y="980482"/>
                </a:lnTo>
                <a:lnTo>
                  <a:pt x="10789828" y="1447133"/>
                </a:lnTo>
                <a:lnTo>
                  <a:pt x="10854964" y="1447133"/>
                </a:lnTo>
                <a:lnTo>
                  <a:pt x="11321613" y="980483"/>
                </a:lnTo>
                <a:lnTo>
                  <a:pt x="10851193" y="510061"/>
                </a:lnTo>
                <a:close/>
                <a:moveTo>
                  <a:pt x="9742913" y="510061"/>
                </a:moveTo>
                <a:lnTo>
                  <a:pt x="9272493" y="980483"/>
                </a:lnTo>
                <a:lnTo>
                  <a:pt x="9739141" y="1447133"/>
                </a:lnTo>
                <a:lnTo>
                  <a:pt x="9804283" y="1447133"/>
                </a:lnTo>
                <a:lnTo>
                  <a:pt x="10270933" y="980481"/>
                </a:lnTo>
                <a:lnTo>
                  <a:pt x="9800515" y="510061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2"/>
                </a:lnTo>
                <a:lnTo>
                  <a:pt x="783785" y="510062"/>
                </a:lnTo>
                <a:close/>
                <a:moveTo>
                  <a:pt x="2885401" y="399237"/>
                </a:moveTo>
                <a:lnTo>
                  <a:pt x="2996227" y="399237"/>
                </a:lnTo>
                <a:lnTo>
                  <a:pt x="2996227" y="510062"/>
                </a:lnTo>
                <a:lnTo>
                  <a:pt x="2885401" y="510062"/>
                </a:lnTo>
                <a:close/>
                <a:moveTo>
                  <a:pt x="1834590" y="399237"/>
                </a:moveTo>
                <a:lnTo>
                  <a:pt x="1945415" y="399237"/>
                </a:lnTo>
                <a:lnTo>
                  <a:pt x="1945415" y="510062"/>
                </a:lnTo>
                <a:lnTo>
                  <a:pt x="1834590" y="510062"/>
                </a:lnTo>
                <a:close/>
                <a:moveTo>
                  <a:pt x="3936208" y="399237"/>
                </a:moveTo>
                <a:lnTo>
                  <a:pt x="4047032" y="399237"/>
                </a:lnTo>
                <a:lnTo>
                  <a:pt x="4047032" y="510062"/>
                </a:lnTo>
                <a:lnTo>
                  <a:pt x="3936208" y="510062"/>
                </a:lnTo>
                <a:close/>
                <a:moveTo>
                  <a:pt x="4987004" y="399237"/>
                </a:moveTo>
                <a:lnTo>
                  <a:pt x="5097834" y="399237"/>
                </a:lnTo>
                <a:lnTo>
                  <a:pt x="5097834" y="510062"/>
                </a:lnTo>
                <a:lnTo>
                  <a:pt x="4987004" y="510062"/>
                </a:lnTo>
                <a:close/>
                <a:moveTo>
                  <a:pt x="6037802" y="399237"/>
                </a:moveTo>
                <a:lnTo>
                  <a:pt x="6148626" y="399237"/>
                </a:lnTo>
                <a:lnTo>
                  <a:pt x="6148626" y="510062"/>
                </a:lnTo>
                <a:lnTo>
                  <a:pt x="6037802" y="510062"/>
                </a:lnTo>
                <a:close/>
                <a:moveTo>
                  <a:pt x="7088609" y="399237"/>
                </a:moveTo>
                <a:lnTo>
                  <a:pt x="7199434" y="399237"/>
                </a:lnTo>
                <a:lnTo>
                  <a:pt x="7199434" y="510061"/>
                </a:lnTo>
                <a:lnTo>
                  <a:pt x="7088609" y="510061"/>
                </a:lnTo>
                <a:close/>
                <a:moveTo>
                  <a:pt x="8139417" y="399237"/>
                </a:moveTo>
                <a:lnTo>
                  <a:pt x="8250242" y="399237"/>
                </a:lnTo>
                <a:lnTo>
                  <a:pt x="8250242" y="510061"/>
                </a:lnTo>
                <a:lnTo>
                  <a:pt x="8139417" y="510061"/>
                </a:lnTo>
                <a:close/>
                <a:moveTo>
                  <a:pt x="9190225" y="399236"/>
                </a:moveTo>
                <a:lnTo>
                  <a:pt x="9301050" y="399236"/>
                </a:lnTo>
                <a:lnTo>
                  <a:pt x="9301050" y="510061"/>
                </a:lnTo>
                <a:lnTo>
                  <a:pt x="9190225" y="510061"/>
                </a:lnTo>
                <a:close/>
                <a:moveTo>
                  <a:pt x="10241033" y="399236"/>
                </a:moveTo>
                <a:lnTo>
                  <a:pt x="10351858" y="399236"/>
                </a:lnTo>
                <a:lnTo>
                  <a:pt x="10351858" y="510061"/>
                </a:lnTo>
                <a:lnTo>
                  <a:pt x="10241033" y="510061"/>
                </a:lnTo>
                <a:close/>
                <a:moveTo>
                  <a:pt x="11291841" y="399236"/>
                </a:moveTo>
                <a:lnTo>
                  <a:pt x="11402666" y="399236"/>
                </a:lnTo>
                <a:lnTo>
                  <a:pt x="11402666" y="510061"/>
                </a:lnTo>
                <a:lnTo>
                  <a:pt x="11291841" y="510061"/>
                </a:lnTo>
                <a:close/>
                <a:moveTo>
                  <a:pt x="6138405" y="0"/>
                </a:moveTo>
                <a:lnTo>
                  <a:pt x="6190649" y="0"/>
                </a:lnTo>
                <a:lnTo>
                  <a:pt x="6589887" y="399237"/>
                </a:lnTo>
                <a:lnTo>
                  <a:pt x="6649449" y="399237"/>
                </a:lnTo>
                <a:lnTo>
                  <a:pt x="7048684" y="2"/>
                </a:lnTo>
                <a:lnTo>
                  <a:pt x="7100928" y="2"/>
                </a:lnTo>
                <a:lnTo>
                  <a:pt x="6674030" y="426899"/>
                </a:lnTo>
                <a:lnTo>
                  <a:pt x="6674030" y="483379"/>
                </a:lnTo>
                <a:lnTo>
                  <a:pt x="7145009" y="954361"/>
                </a:lnTo>
                <a:lnTo>
                  <a:pt x="7614013" y="485355"/>
                </a:lnTo>
                <a:lnTo>
                  <a:pt x="7614013" y="424926"/>
                </a:lnTo>
                <a:lnTo>
                  <a:pt x="7189086" y="0"/>
                </a:lnTo>
                <a:lnTo>
                  <a:pt x="7241329" y="0"/>
                </a:lnTo>
                <a:lnTo>
                  <a:pt x="7640566" y="399237"/>
                </a:lnTo>
                <a:lnTo>
                  <a:pt x="7700131" y="399237"/>
                </a:lnTo>
                <a:lnTo>
                  <a:pt x="8099367" y="1"/>
                </a:lnTo>
                <a:lnTo>
                  <a:pt x="8151611" y="1"/>
                </a:lnTo>
                <a:lnTo>
                  <a:pt x="7724838" y="426774"/>
                </a:lnTo>
                <a:lnTo>
                  <a:pt x="7724838" y="483508"/>
                </a:lnTo>
                <a:lnTo>
                  <a:pt x="8195689" y="954363"/>
                </a:lnTo>
                <a:lnTo>
                  <a:pt x="8664821" y="485229"/>
                </a:lnTo>
                <a:lnTo>
                  <a:pt x="8664821" y="425053"/>
                </a:lnTo>
                <a:lnTo>
                  <a:pt x="8239767" y="0"/>
                </a:lnTo>
                <a:lnTo>
                  <a:pt x="8292011" y="0"/>
                </a:lnTo>
                <a:lnTo>
                  <a:pt x="8691248" y="399236"/>
                </a:lnTo>
                <a:lnTo>
                  <a:pt x="8750812" y="399236"/>
                </a:lnTo>
                <a:lnTo>
                  <a:pt x="9150049" y="1"/>
                </a:lnTo>
                <a:lnTo>
                  <a:pt x="9202293" y="1"/>
                </a:lnTo>
                <a:lnTo>
                  <a:pt x="8775646" y="426647"/>
                </a:lnTo>
                <a:lnTo>
                  <a:pt x="8775646" y="483635"/>
                </a:lnTo>
                <a:lnTo>
                  <a:pt x="9246372" y="954363"/>
                </a:lnTo>
                <a:lnTo>
                  <a:pt x="9715629" y="485103"/>
                </a:lnTo>
                <a:lnTo>
                  <a:pt x="9715629" y="425175"/>
                </a:lnTo>
                <a:lnTo>
                  <a:pt x="9290453" y="0"/>
                </a:lnTo>
                <a:lnTo>
                  <a:pt x="9342696" y="0"/>
                </a:lnTo>
                <a:lnTo>
                  <a:pt x="9741934" y="399236"/>
                </a:lnTo>
                <a:lnTo>
                  <a:pt x="9801496" y="399236"/>
                </a:lnTo>
                <a:lnTo>
                  <a:pt x="10200732" y="1"/>
                </a:lnTo>
                <a:lnTo>
                  <a:pt x="10252974" y="1"/>
                </a:lnTo>
                <a:lnTo>
                  <a:pt x="9826454" y="426520"/>
                </a:lnTo>
                <a:lnTo>
                  <a:pt x="9826454" y="483756"/>
                </a:lnTo>
                <a:lnTo>
                  <a:pt x="10297055" y="954360"/>
                </a:lnTo>
                <a:lnTo>
                  <a:pt x="10766437" y="484975"/>
                </a:lnTo>
                <a:lnTo>
                  <a:pt x="10766437" y="425305"/>
                </a:lnTo>
                <a:lnTo>
                  <a:pt x="10341131" y="0"/>
                </a:lnTo>
                <a:lnTo>
                  <a:pt x="10393375" y="0"/>
                </a:lnTo>
                <a:lnTo>
                  <a:pt x="10792612" y="399236"/>
                </a:lnTo>
                <a:lnTo>
                  <a:pt x="10852176" y="399236"/>
                </a:lnTo>
                <a:lnTo>
                  <a:pt x="11251411" y="3"/>
                </a:lnTo>
                <a:lnTo>
                  <a:pt x="11303657" y="3"/>
                </a:lnTo>
                <a:lnTo>
                  <a:pt x="10877262" y="426397"/>
                </a:lnTo>
                <a:lnTo>
                  <a:pt x="10877262" y="483887"/>
                </a:lnTo>
                <a:lnTo>
                  <a:pt x="11347735" y="954362"/>
                </a:lnTo>
                <a:lnTo>
                  <a:pt x="11817249" y="484846"/>
                </a:lnTo>
                <a:lnTo>
                  <a:pt x="11817249" y="425436"/>
                </a:lnTo>
                <a:lnTo>
                  <a:pt x="11391812" y="0"/>
                </a:lnTo>
                <a:lnTo>
                  <a:pt x="11444056" y="0"/>
                </a:lnTo>
                <a:lnTo>
                  <a:pt x="11843293" y="399236"/>
                </a:lnTo>
                <a:lnTo>
                  <a:pt x="11902859" y="399236"/>
                </a:lnTo>
                <a:lnTo>
                  <a:pt x="12191973" y="110123"/>
                </a:lnTo>
                <a:lnTo>
                  <a:pt x="12191973" y="162366"/>
                </a:lnTo>
                <a:lnTo>
                  <a:pt x="11928074" y="426265"/>
                </a:lnTo>
                <a:lnTo>
                  <a:pt x="11928074" y="484017"/>
                </a:lnTo>
                <a:lnTo>
                  <a:pt x="12191974" y="747926"/>
                </a:lnTo>
                <a:lnTo>
                  <a:pt x="12191974" y="800166"/>
                </a:lnTo>
                <a:lnTo>
                  <a:pt x="11901874" y="510061"/>
                </a:lnTo>
                <a:lnTo>
                  <a:pt x="11844278" y="510061"/>
                </a:lnTo>
                <a:lnTo>
                  <a:pt x="11373857" y="980483"/>
                </a:lnTo>
                <a:lnTo>
                  <a:pt x="11840505" y="1447132"/>
                </a:lnTo>
                <a:lnTo>
                  <a:pt x="11905645" y="1447132"/>
                </a:lnTo>
                <a:lnTo>
                  <a:pt x="12191976" y="1160803"/>
                </a:lnTo>
                <a:lnTo>
                  <a:pt x="12191976" y="1213046"/>
                </a:lnTo>
                <a:lnTo>
                  <a:pt x="11928074" y="1476947"/>
                </a:lnTo>
                <a:lnTo>
                  <a:pt x="11928074" y="1534702"/>
                </a:lnTo>
                <a:lnTo>
                  <a:pt x="12191975" y="1798604"/>
                </a:lnTo>
                <a:lnTo>
                  <a:pt x="12191975" y="1850847"/>
                </a:lnTo>
                <a:lnTo>
                  <a:pt x="11899087" y="1557957"/>
                </a:lnTo>
                <a:lnTo>
                  <a:pt x="11847063" y="1557957"/>
                </a:lnTo>
                <a:lnTo>
                  <a:pt x="11373858" y="2031163"/>
                </a:lnTo>
                <a:lnTo>
                  <a:pt x="11842778" y="2500070"/>
                </a:lnTo>
                <a:lnTo>
                  <a:pt x="11903378" y="2500070"/>
                </a:lnTo>
                <a:lnTo>
                  <a:pt x="12191975" y="2211473"/>
                </a:lnTo>
                <a:lnTo>
                  <a:pt x="12191974" y="2263716"/>
                </a:lnTo>
                <a:lnTo>
                  <a:pt x="11928074" y="2527616"/>
                </a:lnTo>
                <a:lnTo>
                  <a:pt x="11928074" y="2585366"/>
                </a:lnTo>
                <a:lnTo>
                  <a:pt x="12191978" y="2849270"/>
                </a:lnTo>
                <a:lnTo>
                  <a:pt x="12191977" y="2901515"/>
                </a:lnTo>
                <a:lnTo>
                  <a:pt x="11901357" y="2610895"/>
                </a:lnTo>
                <a:lnTo>
                  <a:pt x="11844795" y="2610895"/>
                </a:lnTo>
                <a:lnTo>
                  <a:pt x="11373856" y="3081835"/>
                </a:lnTo>
                <a:lnTo>
                  <a:pt x="11843230" y="3551209"/>
                </a:lnTo>
                <a:lnTo>
                  <a:pt x="11902922" y="3551209"/>
                </a:lnTo>
                <a:lnTo>
                  <a:pt x="12191974" y="3262156"/>
                </a:lnTo>
                <a:lnTo>
                  <a:pt x="12191974" y="3314400"/>
                </a:lnTo>
                <a:lnTo>
                  <a:pt x="11928074" y="3578299"/>
                </a:lnTo>
                <a:lnTo>
                  <a:pt x="11928074" y="3636053"/>
                </a:lnTo>
                <a:lnTo>
                  <a:pt x="12191975" y="3899954"/>
                </a:lnTo>
                <a:lnTo>
                  <a:pt x="12191975" y="3952198"/>
                </a:lnTo>
                <a:lnTo>
                  <a:pt x="11901811" y="3662034"/>
                </a:lnTo>
                <a:lnTo>
                  <a:pt x="11844339" y="3662034"/>
                </a:lnTo>
                <a:lnTo>
                  <a:pt x="11373856" y="4132518"/>
                </a:lnTo>
                <a:lnTo>
                  <a:pt x="11813331" y="4571992"/>
                </a:lnTo>
                <a:lnTo>
                  <a:pt x="11761089" y="4571991"/>
                </a:lnTo>
                <a:lnTo>
                  <a:pt x="11347736" y="4158638"/>
                </a:lnTo>
                <a:lnTo>
                  <a:pt x="10934382" y="4571992"/>
                </a:lnTo>
                <a:lnTo>
                  <a:pt x="10882138" y="4571992"/>
                </a:lnTo>
                <a:lnTo>
                  <a:pt x="11321614" y="4132516"/>
                </a:lnTo>
                <a:lnTo>
                  <a:pt x="10851132" y="3662034"/>
                </a:lnTo>
                <a:lnTo>
                  <a:pt x="10793656" y="3662034"/>
                </a:lnTo>
                <a:lnTo>
                  <a:pt x="10323175" y="4132515"/>
                </a:lnTo>
                <a:lnTo>
                  <a:pt x="10762651" y="4571991"/>
                </a:lnTo>
                <a:lnTo>
                  <a:pt x="10710406" y="4571992"/>
                </a:lnTo>
                <a:lnTo>
                  <a:pt x="10297052" y="4158638"/>
                </a:lnTo>
                <a:lnTo>
                  <a:pt x="9883699" y="4571992"/>
                </a:lnTo>
                <a:lnTo>
                  <a:pt x="9831456" y="4571992"/>
                </a:lnTo>
                <a:lnTo>
                  <a:pt x="10270931" y="4132517"/>
                </a:lnTo>
                <a:lnTo>
                  <a:pt x="9800448" y="3662034"/>
                </a:lnTo>
                <a:lnTo>
                  <a:pt x="9742974" y="3662034"/>
                </a:lnTo>
                <a:lnTo>
                  <a:pt x="9272491" y="4132517"/>
                </a:lnTo>
                <a:lnTo>
                  <a:pt x="9711968" y="4571993"/>
                </a:lnTo>
                <a:lnTo>
                  <a:pt x="9659723" y="4571993"/>
                </a:lnTo>
                <a:lnTo>
                  <a:pt x="9246369" y="4158639"/>
                </a:lnTo>
                <a:lnTo>
                  <a:pt x="8833016" y="4571992"/>
                </a:lnTo>
                <a:lnTo>
                  <a:pt x="8780772" y="4571992"/>
                </a:lnTo>
                <a:lnTo>
                  <a:pt x="9220247" y="4132517"/>
                </a:lnTo>
                <a:lnTo>
                  <a:pt x="8749764" y="3662034"/>
                </a:lnTo>
                <a:lnTo>
                  <a:pt x="8692294" y="3662034"/>
                </a:lnTo>
                <a:lnTo>
                  <a:pt x="8221812" y="4132516"/>
                </a:lnTo>
                <a:lnTo>
                  <a:pt x="8661288" y="4571992"/>
                </a:lnTo>
                <a:lnTo>
                  <a:pt x="8609042" y="4571992"/>
                </a:lnTo>
                <a:lnTo>
                  <a:pt x="8195689" y="4158639"/>
                </a:lnTo>
                <a:lnTo>
                  <a:pt x="7782334" y="4571994"/>
                </a:lnTo>
                <a:lnTo>
                  <a:pt x="7730092" y="4571994"/>
                </a:lnTo>
                <a:lnTo>
                  <a:pt x="8169568" y="4132518"/>
                </a:lnTo>
                <a:lnTo>
                  <a:pt x="7699085" y="3662034"/>
                </a:lnTo>
                <a:lnTo>
                  <a:pt x="7641614" y="3662034"/>
                </a:lnTo>
                <a:lnTo>
                  <a:pt x="7171129" y="4132518"/>
                </a:lnTo>
                <a:lnTo>
                  <a:pt x="7610604" y="4571993"/>
                </a:lnTo>
                <a:lnTo>
                  <a:pt x="7558360" y="4571993"/>
                </a:lnTo>
                <a:lnTo>
                  <a:pt x="7145007" y="4158640"/>
                </a:lnTo>
                <a:lnTo>
                  <a:pt x="6731655" y="4571993"/>
                </a:lnTo>
                <a:lnTo>
                  <a:pt x="6679410" y="4571993"/>
                </a:lnTo>
                <a:lnTo>
                  <a:pt x="7118885" y="4132518"/>
                </a:lnTo>
                <a:lnTo>
                  <a:pt x="6648402" y="3662034"/>
                </a:lnTo>
                <a:lnTo>
                  <a:pt x="6590932" y="3662034"/>
                </a:lnTo>
                <a:lnTo>
                  <a:pt x="6120448" y="4132519"/>
                </a:lnTo>
                <a:lnTo>
                  <a:pt x="6559922" y="4571993"/>
                </a:lnTo>
                <a:lnTo>
                  <a:pt x="6507678" y="4571993"/>
                </a:lnTo>
                <a:lnTo>
                  <a:pt x="6094326" y="4158641"/>
                </a:lnTo>
                <a:lnTo>
                  <a:pt x="5680985" y="4571992"/>
                </a:lnTo>
                <a:lnTo>
                  <a:pt x="5628744" y="4571992"/>
                </a:lnTo>
                <a:lnTo>
                  <a:pt x="6068205" y="4132519"/>
                </a:lnTo>
                <a:lnTo>
                  <a:pt x="5597731" y="3662034"/>
                </a:lnTo>
                <a:lnTo>
                  <a:pt x="5540263" y="3662034"/>
                </a:lnTo>
                <a:lnTo>
                  <a:pt x="5069789" y="4132518"/>
                </a:lnTo>
                <a:lnTo>
                  <a:pt x="5509253" y="4571993"/>
                </a:lnTo>
                <a:lnTo>
                  <a:pt x="5457012" y="4571993"/>
                </a:lnTo>
                <a:lnTo>
                  <a:pt x="5043664" y="4158640"/>
                </a:lnTo>
                <a:lnTo>
                  <a:pt x="4630303" y="4571992"/>
                </a:lnTo>
                <a:lnTo>
                  <a:pt x="4578059" y="4571992"/>
                </a:lnTo>
                <a:lnTo>
                  <a:pt x="5017539" y="4132518"/>
                </a:lnTo>
                <a:lnTo>
                  <a:pt x="4547049" y="3662034"/>
                </a:lnTo>
                <a:lnTo>
                  <a:pt x="4489581" y="3662034"/>
                </a:lnTo>
                <a:lnTo>
                  <a:pt x="4019108" y="4132519"/>
                </a:lnTo>
                <a:lnTo>
                  <a:pt x="4458568" y="4571993"/>
                </a:lnTo>
                <a:lnTo>
                  <a:pt x="4406323" y="4571993"/>
                </a:lnTo>
                <a:lnTo>
                  <a:pt x="3992985" y="4158641"/>
                </a:lnTo>
                <a:lnTo>
                  <a:pt x="3579645" y="4571992"/>
                </a:lnTo>
                <a:lnTo>
                  <a:pt x="3527403" y="4571992"/>
                </a:lnTo>
                <a:lnTo>
                  <a:pt x="3966864" y="4132520"/>
                </a:lnTo>
                <a:lnTo>
                  <a:pt x="3496388" y="3662034"/>
                </a:lnTo>
                <a:lnTo>
                  <a:pt x="3438920" y="3662034"/>
                </a:lnTo>
                <a:lnTo>
                  <a:pt x="2968432" y="4132519"/>
                </a:lnTo>
                <a:lnTo>
                  <a:pt x="3407908" y="4571992"/>
                </a:lnTo>
                <a:lnTo>
                  <a:pt x="3355663" y="4571992"/>
                </a:lnTo>
                <a:lnTo>
                  <a:pt x="2942311" y="4158641"/>
                </a:lnTo>
                <a:lnTo>
                  <a:pt x="2528961" y="4571991"/>
                </a:lnTo>
                <a:lnTo>
                  <a:pt x="2476717" y="4571991"/>
                </a:lnTo>
                <a:lnTo>
                  <a:pt x="2916189" y="4132519"/>
                </a:lnTo>
                <a:lnTo>
                  <a:pt x="2445706" y="3662034"/>
                </a:lnTo>
                <a:lnTo>
                  <a:pt x="2388237" y="3662034"/>
                </a:lnTo>
                <a:lnTo>
                  <a:pt x="1917745" y="4132520"/>
                </a:lnTo>
                <a:lnTo>
                  <a:pt x="2357225" y="4571992"/>
                </a:lnTo>
                <a:lnTo>
                  <a:pt x="2304981" y="4571993"/>
                </a:lnTo>
                <a:lnTo>
                  <a:pt x="1891623" y="4158642"/>
                </a:lnTo>
                <a:lnTo>
                  <a:pt x="1478275" y="4571991"/>
                </a:lnTo>
                <a:lnTo>
                  <a:pt x="1426031" y="4571991"/>
                </a:lnTo>
                <a:lnTo>
                  <a:pt x="1865501" y="4132520"/>
                </a:lnTo>
                <a:lnTo>
                  <a:pt x="1395017" y="3662034"/>
                </a:lnTo>
                <a:lnTo>
                  <a:pt x="1337551" y="3662034"/>
                </a:lnTo>
                <a:lnTo>
                  <a:pt x="867066" y="4132521"/>
                </a:lnTo>
                <a:lnTo>
                  <a:pt x="1306536" y="4571992"/>
                </a:lnTo>
                <a:lnTo>
                  <a:pt x="1254292" y="4571992"/>
                </a:lnTo>
                <a:lnTo>
                  <a:pt x="840944" y="4158643"/>
                </a:lnTo>
                <a:lnTo>
                  <a:pt x="427595" y="4571993"/>
                </a:lnTo>
                <a:lnTo>
                  <a:pt x="375351" y="4571993"/>
                </a:lnTo>
                <a:lnTo>
                  <a:pt x="814822" y="4132521"/>
                </a:lnTo>
                <a:lnTo>
                  <a:pt x="344336" y="3662034"/>
                </a:lnTo>
                <a:lnTo>
                  <a:pt x="286870" y="3662034"/>
                </a:lnTo>
                <a:lnTo>
                  <a:pt x="5" y="3948900"/>
                </a:lnTo>
                <a:lnTo>
                  <a:pt x="5" y="3896656"/>
                </a:lnTo>
                <a:lnTo>
                  <a:pt x="258369" y="3638291"/>
                </a:lnTo>
                <a:lnTo>
                  <a:pt x="258369" y="3576066"/>
                </a:lnTo>
                <a:lnTo>
                  <a:pt x="1" y="3317698"/>
                </a:lnTo>
                <a:lnTo>
                  <a:pt x="1" y="3265454"/>
                </a:lnTo>
                <a:lnTo>
                  <a:pt x="285756" y="3551209"/>
                </a:lnTo>
                <a:lnTo>
                  <a:pt x="345451" y="3551209"/>
                </a:lnTo>
                <a:lnTo>
                  <a:pt x="814822" y="3081838"/>
                </a:lnTo>
                <a:lnTo>
                  <a:pt x="343880" y="2610895"/>
                </a:lnTo>
                <a:lnTo>
                  <a:pt x="287328" y="2610895"/>
                </a:lnTo>
                <a:lnTo>
                  <a:pt x="6" y="2898217"/>
                </a:lnTo>
                <a:lnTo>
                  <a:pt x="6" y="2845973"/>
                </a:lnTo>
                <a:lnTo>
                  <a:pt x="258373" y="2587605"/>
                </a:lnTo>
                <a:lnTo>
                  <a:pt x="258373" y="2525388"/>
                </a:lnTo>
                <a:lnTo>
                  <a:pt x="1" y="2267015"/>
                </a:lnTo>
                <a:lnTo>
                  <a:pt x="0" y="2214770"/>
                </a:lnTo>
                <a:lnTo>
                  <a:pt x="285299" y="2500070"/>
                </a:lnTo>
                <a:lnTo>
                  <a:pt x="345909" y="2500070"/>
                </a:lnTo>
                <a:lnTo>
                  <a:pt x="814822" y="2031167"/>
                </a:lnTo>
                <a:lnTo>
                  <a:pt x="341616" y="1557959"/>
                </a:lnTo>
                <a:lnTo>
                  <a:pt x="289593" y="1557959"/>
                </a:lnTo>
                <a:lnTo>
                  <a:pt x="4" y="1847551"/>
                </a:lnTo>
                <a:lnTo>
                  <a:pt x="4" y="1795307"/>
                </a:lnTo>
                <a:lnTo>
                  <a:pt x="258377" y="1536932"/>
                </a:lnTo>
                <a:lnTo>
                  <a:pt x="258377" y="1474721"/>
                </a:lnTo>
                <a:lnTo>
                  <a:pt x="2" y="1216345"/>
                </a:lnTo>
                <a:lnTo>
                  <a:pt x="2" y="1164102"/>
                </a:lnTo>
                <a:lnTo>
                  <a:pt x="283034" y="1447135"/>
                </a:lnTo>
                <a:lnTo>
                  <a:pt x="348175" y="1447135"/>
                </a:lnTo>
                <a:lnTo>
                  <a:pt x="814821" y="980486"/>
                </a:lnTo>
                <a:lnTo>
                  <a:pt x="344401" y="510062"/>
                </a:lnTo>
                <a:lnTo>
                  <a:pt x="286805" y="510062"/>
                </a:lnTo>
                <a:lnTo>
                  <a:pt x="5" y="796868"/>
                </a:lnTo>
                <a:lnTo>
                  <a:pt x="5" y="744628"/>
                </a:lnTo>
                <a:lnTo>
                  <a:pt x="258382" y="486242"/>
                </a:lnTo>
                <a:lnTo>
                  <a:pt x="258382" y="424043"/>
                </a:lnTo>
                <a:lnTo>
                  <a:pt x="3" y="165664"/>
                </a:lnTo>
                <a:lnTo>
                  <a:pt x="3" y="113420"/>
                </a:lnTo>
                <a:lnTo>
                  <a:pt x="285820" y="399237"/>
                </a:lnTo>
                <a:lnTo>
                  <a:pt x="345386" y="399237"/>
                </a:lnTo>
                <a:lnTo>
                  <a:pt x="744622" y="2"/>
                </a:lnTo>
                <a:lnTo>
                  <a:pt x="796865" y="2"/>
                </a:lnTo>
                <a:lnTo>
                  <a:pt x="369206" y="427661"/>
                </a:lnTo>
                <a:lnTo>
                  <a:pt x="369206" y="482624"/>
                </a:lnTo>
                <a:lnTo>
                  <a:pt x="840943" y="954364"/>
                </a:lnTo>
                <a:lnTo>
                  <a:pt x="1309187" y="486116"/>
                </a:lnTo>
                <a:lnTo>
                  <a:pt x="1309187" y="424169"/>
                </a:lnTo>
                <a:lnTo>
                  <a:pt x="885019" y="0"/>
                </a:lnTo>
                <a:lnTo>
                  <a:pt x="937262" y="0"/>
                </a:lnTo>
                <a:lnTo>
                  <a:pt x="1336499" y="399237"/>
                </a:lnTo>
                <a:lnTo>
                  <a:pt x="1396066" y="399237"/>
                </a:lnTo>
                <a:lnTo>
                  <a:pt x="1795300" y="3"/>
                </a:lnTo>
                <a:lnTo>
                  <a:pt x="1847544" y="3"/>
                </a:lnTo>
                <a:lnTo>
                  <a:pt x="1420012" y="427535"/>
                </a:lnTo>
                <a:lnTo>
                  <a:pt x="1420012" y="482750"/>
                </a:lnTo>
                <a:lnTo>
                  <a:pt x="1891623" y="954365"/>
                </a:lnTo>
                <a:lnTo>
                  <a:pt x="2360001" y="485992"/>
                </a:lnTo>
                <a:lnTo>
                  <a:pt x="2360001" y="424295"/>
                </a:lnTo>
                <a:lnTo>
                  <a:pt x="1935698" y="0"/>
                </a:lnTo>
                <a:lnTo>
                  <a:pt x="1987943" y="0"/>
                </a:lnTo>
                <a:lnTo>
                  <a:pt x="2387187" y="399237"/>
                </a:lnTo>
                <a:lnTo>
                  <a:pt x="2446755" y="399237"/>
                </a:lnTo>
                <a:lnTo>
                  <a:pt x="2845991" y="2"/>
                </a:lnTo>
                <a:lnTo>
                  <a:pt x="2898236" y="2"/>
                </a:lnTo>
                <a:lnTo>
                  <a:pt x="2470825" y="427411"/>
                </a:lnTo>
                <a:lnTo>
                  <a:pt x="2470825" y="482875"/>
                </a:lnTo>
                <a:lnTo>
                  <a:pt x="2942310" y="954365"/>
                </a:lnTo>
                <a:lnTo>
                  <a:pt x="3410809" y="485866"/>
                </a:lnTo>
                <a:lnTo>
                  <a:pt x="3410809" y="424419"/>
                </a:lnTo>
                <a:lnTo>
                  <a:pt x="2986386" y="0"/>
                </a:lnTo>
                <a:lnTo>
                  <a:pt x="3038626" y="0"/>
                </a:lnTo>
                <a:lnTo>
                  <a:pt x="3437870" y="399237"/>
                </a:lnTo>
                <a:lnTo>
                  <a:pt x="3497441" y="399237"/>
                </a:lnTo>
                <a:lnTo>
                  <a:pt x="3896667" y="2"/>
                </a:lnTo>
                <a:lnTo>
                  <a:pt x="3948913" y="2"/>
                </a:lnTo>
                <a:lnTo>
                  <a:pt x="3521637" y="427285"/>
                </a:lnTo>
                <a:lnTo>
                  <a:pt x="3521637" y="483001"/>
                </a:lnTo>
                <a:lnTo>
                  <a:pt x="3992987" y="954364"/>
                </a:lnTo>
                <a:lnTo>
                  <a:pt x="4461599" y="485738"/>
                </a:lnTo>
                <a:lnTo>
                  <a:pt x="4461599" y="424543"/>
                </a:lnTo>
                <a:lnTo>
                  <a:pt x="4037068" y="1"/>
                </a:lnTo>
                <a:lnTo>
                  <a:pt x="4089312" y="1"/>
                </a:lnTo>
                <a:lnTo>
                  <a:pt x="4488534" y="399237"/>
                </a:lnTo>
                <a:lnTo>
                  <a:pt x="4548100" y="399237"/>
                </a:lnTo>
                <a:lnTo>
                  <a:pt x="4947332" y="4"/>
                </a:lnTo>
                <a:lnTo>
                  <a:pt x="4999581" y="4"/>
                </a:lnTo>
                <a:lnTo>
                  <a:pt x="4572422" y="427156"/>
                </a:lnTo>
                <a:lnTo>
                  <a:pt x="4572422" y="483126"/>
                </a:lnTo>
                <a:lnTo>
                  <a:pt x="5043667" y="954362"/>
                </a:lnTo>
                <a:lnTo>
                  <a:pt x="5512409" y="485609"/>
                </a:lnTo>
                <a:lnTo>
                  <a:pt x="5512409" y="424674"/>
                </a:lnTo>
                <a:lnTo>
                  <a:pt x="5087742" y="1"/>
                </a:lnTo>
                <a:lnTo>
                  <a:pt x="5139977" y="1"/>
                </a:lnTo>
                <a:lnTo>
                  <a:pt x="5539215" y="399237"/>
                </a:lnTo>
                <a:lnTo>
                  <a:pt x="5598781" y="399237"/>
                </a:lnTo>
                <a:lnTo>
                  <a:pt x="5998007" y="2"/>
                </a:lnTo>
                <a:lnTo>
                  <a:pt x="6050249" y="2"/>
                </a:lnTo>
                <a:lnTo>
                  <a:pt x="5623232" y="427030"/>
                </a:lnTo>
                <a:lnTo>
                  <a:pt x="5623232" y="483255"/>
                </a:lnTo>
                <a:lnTo>
                  <a:pt x="6094326" y="954363"/>
                </a:lnTo>
                <a:lnTo>
                  <a:pt x="6563205" y="485481"/>
                </a:lnTo>
                <a:lnTo>
                  <a:pt x="6563205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9/3/2017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9/3/2017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9/3/2017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9/3/2017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9/3/2017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9/3/2017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pPr/>
              <a:t>9/3/2017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6DFF08F-DC6B-4601-B491-B0F83F6DD2DA}" type="datetimeFigureOut">
              <a:rPr lang="en-US" dirty="0"/>
              <a:pPr/>
              <a:t>9/3/2017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ransition>
    <p:random/>
  </p:transition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6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914400">
              <a:defRPr/>
            </a:pPr>
            <a:fld id="{0411289C-8E9C-40A0-B2B4-00F5A75B4621}" type="datetimeFigureOut">
              <a:rPr lang="ru-RU">
                <a:solidFill>
                  <a:srgbClr val="FFFFFF">
                    <a:tint val="75000"/>
                  </a:srgbClr>
                </a:solidFill>
              </a:rPr>
              <a:pPr defTabSz="914400">
                <a:defRPr/>
              </a:pPr>
              <a:t>03.09.2017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914400">
              <a:defRPr/>
            </a:pPr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FFFFFF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8AC7677A-82F3-4933-B532-DA1BA31F46BE}" type="slidenum">
              <a:rPr lang="ru-RU"/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>
    <p:random/>
  </p:transition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5900" y="4940300"/>
            <a:ext cx="8064500" cy="1736877"/>
          </a:xfrm>
        </p:spPr>
        <p:txBody>
          <a:bodyPr>
            <a:normAutofit fontScale="90000"/>
          </a:bodyPr>
          <a:lstStyle/>
          <a:p>
            <a:r>
              <a:rPr lang="ru-RU" dirty="0"/>
              <a:t>Проект «Литературные имена на карте </a:t>
            </a:r>
            <a:r>
              <a:rPr lang="ru-RU" dirty="0" smtClean="0"/>
              <a:t>Петербурга. Васильевский остров»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Лисник Александр</a:t>
            </a:r>
          </a:p>
          <a:p>
            <a:r>
              <a:rPr lang="ru-RU" dirty="0" smtClean="0"/>
              <a:t>Зорин Артемий</a:t>
            </a:r>
          </a:p>
          <a:p>
            <a:r>
              <a:rPr lang="ru-RU" dirty="0" smtClean="0"/>
              <a:t>Фролова Дарья</a:t>
            </a:r>
          </a:p>
          <a:p>
            <a:r>
              <a:rPr lang="ru-RU" dirty="0" smtClean="0"/>
              <a:t>Бутыло Ульяна</a:t>
            </a:r>
          </a:p>
          <a:p>
            <a:r>
              <a:rPr lang="ru-RU" dirty="0" smtClean="0"/>
              <a:t>Руководитель: </a:t>
            </a:r>
            <a:r>
              <a:rPr lang="ru-RU" dirty="0" err="1" smtClean="0"/>
              <a:t>Сидельцева</a:t>
            </a:r>
            <a:r>
              <a:rPr lang="ru-RU" dirty="0" smtClean="0"/>
              <a:t> Светлана Петровна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6892152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0774" y="270456"/>
            <a:ext cx="8099738" cy="5764839"/>
          </a:xfrm>
        </p:spPr>
        <p:txBody>
          <a:bodyPr/>
          <a:lstStyle/>
          <a:p>
            <a:r>
              <a:rPr lang="ru-RU" sz="3200" dirty="0"/>
              <a:t>Мы начинаем нашу ознакомительную экскурсию с культурной стороной Васильевского острова с дома по адресу Кадетская линия дом 1, где было расположено жилье </a:t>
            </a:r>
            <a:r>
              <a:rPr lang="ru-RU" sz="3200" b="1" dirty="0"/>
              <a:t>Константина Федоровича Рылеева</a:t>
            </a:r>
            <a:r>
              <a:rPr lang="ru-RU" sz="3200" dirty="0"/>
              <a:t>, русского поэта и общественного деятеля, знаменитого декабриста, одного из пяти казненных в 1825, чья жизнь и смерть была неразрывно связана с Санкт- Петербургом. Почему именно этот адрес? С 1801 по 1814гг будущий революционер учился в Кадетском корпусе, которому тогда принадлежало это здание.</a:t>
            </a:r>
          </a:p>
          <a:p>
            <a:endParaRPr lang="ru-RU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7250806" y="5880748"/>
            <a:ext cx="1558344" cy="73409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39024236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7225" y="501316"/>
            <a:ext cx="10515600" cy="1325563"/>
          </a:xfrm>
        </p:spPr>
        <p:txBody>
          <a:bodyPr/>
          <a:lstStyle/>
          <a:p>
            <a:r>
              <a:rPr lang="ru-RU" sz="4800" dirty="0" smtClean="0">
                <a:latin typeface="Mistral" pitchFamily="66" charset="0"/>
              </a:rPr>
              <a:t>Университетская набережная, 14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9107" y="1378156"/>
            <a:ext cx="10515600" cy="839753"/>
          </a:xfrm>
        </p:spPr>
        <p:txBody>
          <a:bodyPr/>
          <a:lstStyle/>
          <a:p>
            <a:pPr>
              <a:buNone/>
            </a:pPr>
            <a:r>
              <a:rPr lang="ru-RU" sz="3600" i="1" dirty="0" smtClean="0"/>
              <a:t>Александр Александрович Блок</a:t>
            </a:r>
            <a:endParaRPr lang="ru-RU" sz="3600" i="1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091"/>
          <a:stretch>
            <a:fillRect/>
          </a:stretch>
        </p:blipFill>
        <p:spPr bwMode="auto">
          <a:xfrm>
            <a:off x="-1" y="2509739"/>
            <a:ext cx="8260916" cy="4348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http://www.peremeny.ru/UserFiles/Image/narrativ/BLOK/b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93413" y="2543507"/>
            <a:ext cx="4098587" cy="4314494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1079" y="682580"/>
            <a:ext cx="8318679" cy="5932264"/>
          </a:xfrm>
        </p:spPr>
        <p:txBody>
          <a:bodyPr/>
          <a:lstStyle/>
          <a:p>
            <a:r>
              <a:rPr lang="ru-RU" sz="3200" dirty="0"/>
              <a:t>Продолжаем путешествие по Университетской набережной и, проходя </a:t>
            </a:r>
            <a:r>
              <a:rPr lang="ru-RU" sz="3200" dirty="0" err="1"/>
              <a:t>Меньшиковский</a:t>
            </a:r>
            <a:r>
              <a:rPr lang="ru-RU" sz="3200" dirty="0"/>
              <a:t>  дворец, мы приближаемся к бывшему месту проживания, Университетская набережная, 14,  </a:t>
            </a:r>
            <a:r>
              <a:rPr lang="ru-RU" sz="3200" b="1" dirty="0"/>
              <a:t>Александра Александровича  Блока - </a:t>
            </a:r>
            <a:r>
              <a:rPr lang="ru-RU" sz="3200" dirty="0"/>
              <a:t>классика русской литературы и один из величайших поэтов России </a:t>
            </a:r>
            <a:r>
              <a:rPr lang="en-US" sz="3200" dirty="0"/>
              <a:t>XX</a:t>
            </a:r>
            <a:r>
              <a:rPr lang="ru-RU" sz="3200" dirty="0"/>
              <a:t> века и в целом. Писатель  родился в доме своего деда,  ректора СПБГУ, и в память о выдающемся поэте была создана мраморная мемориальная доска.</a:t>
            </a:r>
          </a:p>
          <a:p>
            <a:endParaRPr lang="ru-RU" sz="32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7250806" y="5880748"/>
            <a:ext cx="1558344" cy="73409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0926829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>
                <a:latin typeface="Mistral" pitchFamily="66" charset="0"/>
              </a:rPr>
              <a:t>5-ая линия, 9</a:t>
            </a:r>
            <a:endParaRPr lang="ru-RU" sz="5400" dirty="0">
              <a:latin typeface="Mistral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898120"/>
          </a:xfrm>
        </p:spPr>
        <p:txBody>
          <a:bodyPr/>
          <a:lstStyle/>
          <a:p>
            <a:pPr>
              <a:buNone/>
            </a:pPr>
            <a:r>
              <a:rPr lang="ru-RU" sz="3600" i="1" dirty="0" smtClean="0"/>
              <a:t>Николай Алексеевич Некрасов</a:t>
            </a:r>
            <a:endParaRPr lang="ru-RU" sz="3600" i="1" dirty="0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68600"/>
            <a:ext cx="8067472" cy="4089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 descr="https://upload.wikimedia.org/wikipedia/commons/thumb/c/c7/%D0%9D%D0%B8%D0%BA%D0%BE%D0%BB%D0%B0%D0%B9_%D0%9D%D0%B5%D0%BA%D1%80%D0%B0%D1%81%D0%BE%D0%B2.jpg/238px-%D0%9D%D0%B8%D0%BA%D0%BE%D0%BB%D0%B0%D0%B9_%D0%9D%D0%B5%D0%BA%D1%80%D0%B0%D1%81%D0%BE%D0%B2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67472" y="2769356"/>
            <a:ext cx="4124528" cy="4536116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5003" y="309094"/>
            <a:ext cx="8860665" cy="6400800"/>
          </a:xfrm>
        </p:spPr>
        <p:txBody>
          <a:bodyPr/>
          <a:lstStyle/>
          <a:p>
            <a:r>
              <a:rPr lang="ru-RU" sz="2200" dirty="0"/>
              <a:t>Продолжая путь по Университетской набережной, мы сворачиваем сразу перед известной Кунсткамерой и, проходя мимо памятника академику Сахарову, попадаем на </a:t>
            </a:r>
            <a:r>
              <a:rPr lang="ru-RU" sz="2200" dirty="0" err="1"/>
              <a:t>Макаровскую</a:t>
            </a:r>
            <a:r>
              <a:rPr lang="ru-RU" sz="2200" dirty="0"/>
              <a:t> набережную. Откуда нам выпадает шанс дойти до 5-ой линии, где расположено сразу 2 здания, но обо всем по порядку. </a:t>
            </a:r>
            <a:r>
              <a:rPr lang="ru-RU" sz="2200" b="1" dirty="0"/>
              <a:t>Николай Алексеевич Некрасов</a:t>
            </a:r>
            <a:r>
              <a:rPr lang="ru-RU" sz="2200" dirty="0"/>
              <a:t> проживал по адресу 5-ая линия, дом 9. Также какое-то время Некрасов жил на Васильевском острове  в  подвале, точный адрес которого неизвестен. « Нанимал квартиру я на Васильевском острову, в нижнем этаже. Денег у меня не было ни копейки.. Лежа на своей шинели, я сделался предметом праздного любопытства уличных зевак, которые с утра до ночи толпились у моих окон. Хозяину дома это пришлось не по нраву, он приказал закрыть окна ставнями. При свете сального огарка я решился описать одного помещика с женой. Так как хозяин отказал мне в чернилах, я соскоблил со своих сапог ваксу, написал очерк и отнес его в редакцию. Это спасло меня от голодной смерти.» Николай Алексеевич, будучи очень разносторонней личностью,  являлся публицистом, писателем, революционером- демократом, с 1847 по 1866гг. руководитель литературного и общественно-политического журнала «Современник». </a:t>
            </a: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7250806" y="5880748"/>
            <a:ext cx="1558344" cy="73409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2182461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>
                <a:latin typeface="Mistral" pitchFamily="66" charset="0"/>
              </a:rPr>
              <a:t>5-ая линия, 30</a:t>
            </a:r>
            <a:endParaRPr lang="ru-RU" sz="5400" dirty="0">
              <a:latin typeface="Mistral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153055" y="1553251"/>
            <a:ext cx="11353800" cy="1170494"/>
          </a:xfrm>
        </p:spPr>
        <p:txBody>
          <a:bodyPr/>
          <a:lstStyle/>
          <a:p>
            <a:pPr algn="ctr">
              <a:buNone/>
            </a:pPr>
            <a:r>
              <a:rPr lang="ru-RU" sz="3600" i="1" dirty="0" smtClean="0"/>
              <a:t>Михаил </a:t>
            </a:r>
            <a:r>
              <a:rPr lang="ru-RU" sz="3600" i="1" dirty="0" err="1" smtClean="0"/>
              <a:t>Евграфович</a:t>
            </a:r>
            <a:r>
              <a:rPr lang="ru-RU" sz="3600" i="1" dirty="0" smtClean="0"/>
              <a:t> </a:t>
            </a:r>
          </a:p>
          <a:p>
            <a:pPr algn="ctr">
              <a:buNone/>
            </a:pPr>
            <a:r>
              <a:rPr lang="ru-RU" sz="3600" i="1" dirty="0" smtClean="0"/>
              <a:t>Салтыков-Щедрин</a:t>
            </a:r>
            <a:endParaRPr lang="ru-RU" sz="3600" i="1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" y="3125810"/>
            <a:ext cx="7470843" cy="3732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http://hrono.ru/img/portrety/saltykov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70844" y="3114678"/>
            <a:ext cx="5297787" cy="4200525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1197735"/>
            <a:ext cx="8267163" cy="5422006"/>
          </a:xfrm>
        </p:spPr>
        <p:txBody>
          <a:bodyPr/>
          <a:lstStyle/>
          <a:p>
            <a:r>
              <a:rPr lang="ru-RU" sz="3200" dirty="0"/>
              <a:t>Далее следует адрес </a:t>
            </a:r>
            <a:r>
              <a:rPr lang="ru-RU" sz="3200" b="1" dirty="0"/>
              <a:t>Михаила </a:t>
            </a:r>
            <a:r>
              <a:rPr lang="ru-RU" sz="3200" b="1" dirty="0" err="1"/>
              <a:t>Евграфовича</a:t>
            </a:r>
            <a:r>
              <a:rPr lang="ru-RU" sz="3200" b="1" dirty="0"/>
              <a:t> Салтыкова-Щедрина</a:t>
            </a:r>
            <a:r>
              <a:rPr lang="ru-RU" sz="3200" dirty="0"/>
              <a:t>, 5-ая линия, дом 30, русского писателя, Рязанского и  Тверского вице-</a:t>
            </a:r>
            <a:r>
              <a:rPr lang="ru-RU" sz="3200" dirty="0" err="1"/>
              <a:t>губернатоа</a:t>
            </a:r>
            <a:r>
              <a:rPr lang="ru-RU" sz="3200" dirty="0"/>
              <a:t>. Во время проживания по данному адресу он являлся редактором журнала «Современник». Другой немало известный деятель искусства жил в этом доме, у Михаила </a:t>
            </a:r>
            <a:r>
              <a:rPr lang="ru-RU" sz="3200" dirty="0" err="1"/>
              <a:t>Евграфовича</a:t>
            </a:r>
            <a:r>
              <a:rPr lang="ru-RU" sz="3200" dirty="0"/>
              <a:t> снимал комнату И. Репин в  1870г.</a:t>
            </a:r>
          </a:p>
          <a:p>
            <a:endParaRPr lang="ru-RU" sz="32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7250806" y="5880748"/>
            <a:ext cx="1558344" cy="73409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4081950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>
                <a:latin typeface="Mistral" pitchFamily="66" charset="0"/>
              </a:rPr>
              <a:t>Большой проспект, 4</a:t>
            </a:r>
            <a:endParaRPr lang="ru-RU" sz="5400" dirty="0">
              <a:latin typeface="Mistral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53250"/>
            <a:ext cx="10515600" cy="1073218"/>
          </a:xfrm>
        </p:spPr>
        <p:txBody>
          <a:bodyPr/>
          <a:lstStyle/>
          <a:p>
            <a:pPr>
              <a:buNone/>
            </a:pPr>
            <a:r>
              <a:rPr lang="ru-RU" sz="3600" i="1" dirty="0" smtClean="0"/>
              <a:t>Федор Михайлович  Достоевский</a:t>
            </a:r>
            <a:endParaRPr lang="ru-RU" sz="3600" i="1" dirty="0"/>
          </a:p>
        </p:txBody>
      </p:sp>
      <p:pic>
        <p:nvPicPr>
          <p:cNvPr id="4" name="Объект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910"/>
          <a:stretch>
            <a:fillRect/>
          </a:stretch>
        </p:blipFill>
        <p:spPr bwMode="auto">
          <a:xfrm>
            <a:off x="2" y="2587560"/>
            <a:ext cx="8343124" cy="4270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2" descr="http://smalt.karelia.ru/%7Efilolog/dostkrit/imgdost/dost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715341" y="2548647"/>
            <a:ext cx="4476659" cy="4309354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2594" y="1712892"/>
            <a:ext cx="8370194" cy="2987898"/>
          </a:xfrm>
        </p:spPr>
        <p:txBody>
          <a:bodyPr/>
          <a:lstStyle/>
          <a:p>
            <a:r>
              <a:rPr lang="ru-RU" dirty="0"/>
              <a:t>Большой проспект дом 4. С эти местом связано много интересных личностей, для начала, Федор Михайлович Достоевский, а так же Дмитрий Григорьевич Аполлон Майков и братья Николай и Андрей Бекетовы, один из которых, Андрей, является тем самым ректором </a:t>
            </a:r>
            <a:r>
              <a:rPr lang="ru-RU" dirty="0" err="1"/>
              <a:t>СПбГу</a:t>
            </a:r>
            <a:r>
              <a:rPr lang="ru-RU" dirty="0"/>
              <a:t>, дедушкой </a:t>
            </a:r>
            <a:r>
              <a:rPr lang="ru-RU" dirty="0" err="1"/>
              <a:t>А.А.Блока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7250806" y="5880748"/>
            <a:ext cx="1558344" cy="73409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57684134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 темы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5395" y="2302932"/>
            <a:ext cx="6282605" cy="4097867"/>
          </a:xfrm>
        </p:spPr>
        <p:txBody>
          <a:bodyPr/>
          <a:lstStyle/>
          <a:p>
            <a:r>
              <a:rPr lang="ru-RU" dirty="0"/>
              <a:t>Чем больше в нашу жизнь входит Интернет, тем более любители литературы обеспокоены ее будущим. Этот непростой вопрос ,скорее всего, разрешит время. Но очень хочется верить, что интерес к литературе как к духовному наследию человеческой культуры останется и ему будет сопутствовать интерес ко времени создания произведения, фактам жизни автора, а главное , к той среде, в которой жили прообразы созданных его воображением героев и сам автор. Изучению этой среды , связанной со временем мы хотим посвятить наш проект.</a:t>
            </a:r>
          </a:p>
          <a:p>
            <a:endParaRPr lang="ru-RU" dirty="0"/>
          </a:p>
        </p:txBody>
      </p:sp>
      <p:pic>
        <p:nvPicPr>
          <p:cNvPr id="1026" name="Picture 2" descr="&amp;Acy;&amp;Kcy;&amp;Tcy;&amp;Ucy;&amp;Acy;&amp;Lcy;&amp;SOFTcy;&amp;Ncy;&amp;Ocy;&amp;Scy;&amp;Tcy;&amp;SOFTcy; &amp;Scy;&amp;Ocy;&amp;Zcy;&amp;Dcy;&amp;Acy;&amp;Ncy;&amp;Icy;&amp;YAcy; &amp;Scy;&amp;Acy;&amp;Jcy;&amp;Tcy;&amp;Acy; - Webmasteram - &amp;Scy;&amp;tcy;&amp;acy;&amp;tcy;&amp;softcy;&amp;icy; &amp;dcy;&amp;lcy;&amp;yacy; &amp;vcy;&amp;iecy;&amp;bcy;&amp;mcy;&amp;acy;&amp;scy;&amp;tcy;&amp;iecy;&amp;rcy;&amp;ocy;&amp;vcy; - Avewe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55466" y="1972734"/>
            <a:ext cx="38100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55441964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128" y="3327400"/>
            <a:ext cx="3903472" cy="4023360"/>
          </a:xfrm>
        </p:spPr>
        <p:txBody>
          <a:bodyPr/>
          <a:lstStyle/>
          <a:p>
            <a:r>
              <a:rPr lang="ru-RU" dirty="0"/>
              <a:t>Способствовать тому, чтобы учащиеся воспринимали себя как наследники и пользователи великой русской литературы.</a:t>
            </a:r>
          </a:p>
          <a:p>
            <a:endParaRPr lang="ru-RU" dirty="0"/>
          </a:p>
        </p:txBody>
      </p:sp>
      <p:pic>
        <p:nvPicPr>
          <p:cNvPr id="2050" name="Picture 2" descr="&amp;Rcy;&amp;iecy;&amp;mcy;&amp;ocy;&amp;ncy;&amp;tcy; &amp;kcy;&amp;ocy;&amp;mcy;&amp;pcy;&amp;softcy;&amp;yucy;&amp;tcy;&amp;iecy;&amp;rcy;&amp;ocy;&amp;vcy; &amp;Kcy;&amp;icy;&amp;shcy;&amp;icy;&amp;ncy;&amp;iecy;&amp;vcy; Reparatie calculatoare Chisina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3175" y="1744133"/>
            <a:ext cx="34290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29892032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Задачи</a:t>
            </a:r>
            <a:r>
              <a:rPr lang="ru-RU" b="1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128" y="2286000"/>
            <a:ext cx="5385139" cy="4023360"/>
          </a:xfrm>
        </p:spPr>
        <p:txBody>
          <a:bodyPr/>
          <a:lstStyle/>
          <a:p>
            <a:r>
              <a:rPr lang="ru-RU" dirty="0"/>
              <a:t>1.Способствовать развитию интереса к русской литературе, к истории Васильевского острова.</a:t>
            </a:r>
          </a:p>
          <a:p>
            <a:r>
              <a:rPr lang="ru-RU" dirty="0"/>
              <a:t> </a:t>
            </a:r>
            <a:r>
              <a:rPr lang="ru-RU" dirty="0" smtClean="0"/>
              <a:t>2.Продолжить </a:t>
            </a:r>
            <a:r>
              <a:rPr lang="ru-RU" dirty="0"/>
              <a:t>формирование познавательного интереса к  памятным литературным  местами Васильевского острова как части Петербурга.</a:t>
            </a:r>
          </a:p>
          <a:p>
            <a:r>
              <a:rPr lang="ru-RU" dirty="0"/>
              <a:t>3.Раскрыть значение района как одного из центров петербургской ,российской и мировой литературы.</a:t>
            </a:r>
          </a:p>
          <a:p>
            <a:endParaRPr lang="ru-RU" dirty="0"/>
          </a:p>
        </p:txBody>
      </p:sp>
      <p:pic>
        <p:nvPicPr>
          <p:cNvPr id="3074" name="Picture 2" descr="&amp;Acy;&amp;tcy;&amp;tcy;&amp;iecy;&amp;scy;&amp;tcy;&amp;acy;&amp;tscy;&amp;icy;&amp;yacy; - GlobalTrust Solutio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09267" y="1462024"/>
            <a:ext cx="5782733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8396908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Этапы работы над проектом</a:t>
            </a:r>
            <a:r>
              <a:rPr lang="ru-RU" b="1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90928" y="2345267"/>
            <a:ext cx="8187605" cy="4023360"/>
          </a:xfrm>
        </p:spPr>
        <p:txBody>
          <a:bodyPr>
            <a:normAutofit fontScale="92500"/>
          </a:bodyPr>
          <a:lstStyle/>
          <a:p>
            <a:pPr lvl="0"/>
            <a:r>
              <a:rPr lang="ru-RU" dirty="0"/>
              <a:t>Подготовительный этап: выбор темы проекта, постановка проблемы, постановка цели и задач</a:t>
            </a:r>
          </a:p>
          <a:p>
            <a:pPr lvl="0"/>
            <a:r>
              <a:rPr lang="ru-RU" dirty="0"/>
              <a:t>Проектировочный: построение плана деятельности, продумывание хода деятельности, распределение заданий в работе </a:t>
            </a:r>
          </a:p>
          <a:p>
            <a:pPr lvl="0"/>
            <a:r>
              <a:rPr lang="ru-RU" dirty="0"/>
              <a:t>Практический: сбор и обработка информации, графическое представление результатов, получение продукта, результата проектной деятельности </a:t>
            </a:r>
          </a:p>
          <a:p>
            <a:pPr lvl="0"/>
            <a:r>
              <a:rPr lang="ru-RU" dirty="0"/>
              <a:t>Аналитический:  обобщение, выводы</a:t>
            </a:r>
          </a:p>
          <a:p>
            <a:pPr lvl="0"/>
            <a:r>
              <a:rPr lang="ru-RU" dirty="0"/>
              <a:t>Заключительный: Защита проекта, представление содержания работы, обоснование выводов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81400373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Конечный продукт: </a:t>
            </a:r>
            <a:r>
              <a:rPr lang="ru-RU" b="1" dirty="0">
                <a:hlinkClick r:id="rId2" action="ppaction://hlinksldjump"/>
              </a:rPr>
              <a:t>литературная экскурсия</a:t>
            </a:r>
            <a:r>
              <a:rPr lang="ru-RU" b="1" dirty="0" smtClean="0"/>
              <a:t>.</a:t>
            </a:r>
            <a:endParaRPr lang="ru-RU" dirty="0"/>
          </a:p>
        </p:txBody>
      </p:sp>
      <p:pic>
        <p:nvPicPr>
          <p:cNvPr id="4098" name="Picture 2" descr="&amp;Tcy;&amp;Vcy;-&amp;pcy;&amp;rcy;&amp;ocy;&amp;gcy;&amp;rcy;&amp;acy;&amp;mcy;&amp;mcy;&amp;acy; - Corbina.TV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44052" y="2161033"/>
            <a:ext cx="6880224" cy="4481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60225205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65100" y="2060609"/>
            <a:ext cx="9271000" cy="1217612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dirty="0" smtClean="0">
                <a:latin typeface="Mistral" pitchFamily="66" charset="0"/>
              </a:rPr>
              <a:t>Литературные места на карте Петербурга.</a:t>
            </a:r>
            <a:br>
              <a:rPr lang="ru-RU" sz="4800" dirty="0" smtClean="0">
                <a:latin typeface="Mistral" pitchFamily="66" charset="0"/>
              </a:rPr>
            </a:br>
            <a:r>
              <a:rPr lang="ru-RU" sz="4800" dirty="0" smtClean="0">
                <a:latin typeface="Mistral" pitchFamily="66" charset="0"/>
              </a:rPr>
              <a:t>Васильевский остров</a:t>
            </a:r>
            <a:endParaRPr lang="ru-RU" sz="4800" dirty="0">
              <a:latin typeface="Mistral" pitchFamily="66" charset="0"/>
            </a:endParaRPr>
          </a:p>
        </p:txBody>
      </p:sp>
      <p:sp>
        <p:nvSpPr>
          <p:cNvPr id="2051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383933" y="4289902"/>
            <a:ext cx="6407285" cy="2568101"/>
          </a:xfrm>
        </p:spPr>
        <p:txBody>
          <a:bodyPr/>
          <a:lstStyle/>
          <a:p>
            <a:r>
              <a:rPr lang="ru-RU" sz="1200" dirty="0" smtClean="0"/>
              <a:t>Подготовили</a:t>
            </a:r>
          </a:p>
          <a:p>
            <a:r>
              <a:rPr lang="ru-RU" sz="1200" dirty="0" smtClean="0"/>
              <a:t>Ученики 9 «А» класса:</a:t>
            </a:r>
          </a:p>
          <a:p>
            <a:r>
              <a:rPr lang="ru-RU" sz="1200" dirty="0" smtClean="0"/>
              <a:t>Фролова Дарья</a:t>
            </a:r>
          </a:p>
          <a:p>
            <a:r>
              <a:rPr lang="ru-RU" sz="1200" dirty="0" err="1" smtClean="0"/>
              <a:t>Бутыло</a:t>
            </a:r>
            <a:r>
              <a:rPr lang="ru-RU" sz="1200" dirty="0" smtClean="0"/>
              <a:t> </a:t>
            </a:r>
            <a:r>
              <a:rPr lang="ru-RU" sz="1200" dirty="0" err="1" smtClean="0"/>
              <a:t>Ульяна</a:t>
            </a:r>
            <a:endParaRPr lang="ru-RU" sz="1200" dirty="0" smtClean="0"/>
          </a:p>
          <a:p>
            <a:r>
              <a:rPr lang="ru-RU" sz="1200" dirty="0" smtClean="0"/>
              <a:t>Зорин </a:t>
            </a:r>
            <a:r>
              <a:rPr lang="ru-RU" sz="1200" dirty="0" err="1" smtClean="0"/>
              <a:t>Артемий</a:t>
            </a:r>
            <a:endParaRPr lang="ru-RU" sz="1200" dirty="0" smtClean="0"/>
          </a:p>
          <a:p>
            <a:r>
              <a:rPr lang="ru-RU" sz="1200" dirty="0" err="1" smtClean="0"/>
              <a:t>Лисник</a:t>
            </a:r>
            <a:r>
              <a:rPr lang="ru-RU" sz="1200" dirty="0" smtClean="0"/>
              <a:t> Александр</a:t>
            </a:r>
          </a:p>
          <a:p>
            <a:r>
              <a:rPr lang="ru-RU" sz="1200" dirty="0" smtClean="0"/>
              <a:t>Руководитель:</a:t>
            </a:r>
          </a:p>
          <a:p>
            <a:r>
              <a:rPr lang="ru-RU" sz="1200" dirty="0" err="1" smtClean="0"/>
              <a:t>Сидельцева</a:t>
            </a:r>
            <a:r>
              <a:rPr lang="ru-RU" sz="1200" dirty="0" smtClean="0"/>
              <a:t> С.П.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3"/>
          <p:cNvSpPr>
            <a:spLocks noGrp="1"/>
          </p:cNvSpPr>
          <p:nvPr>
            <p:ph type="title"/>
          </p:nvPr>
        </p:nvSpPr>
        <p:spPr>
          <a:xfrm>
            <a:off x="838200" y="544516"/>
            <a:ext cx="10515600" cy="1146175"/>
          </a:xfrm>
        </p:spPr>
        <p:txBody>
          <a:bodyPr/>
          <a:lstStyle/>
          <a:p>
            <a:endParaRPr lang="ru-RU" dirty="0" smtClean="0"/>
          </a:p>
        </p:txBody>
      </p:sp>
      <p:sp>
        <p:nvSpPr>
          <p:cNvPr id="307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077" name="Picture 5" descr="D:\Мои документы\Рабочий стол\Безымянный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500" y="-357188"/>
            <a:ext cx="12319000" cy="7572376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>
                <a:latin typeface="Mistral" pitchFamily="66" charset="0"/>
              </a:rPr>
              <a:t>Кадетская линия, 1</a:t>
            </a:r>
            <a:endParaRPr lang="ru-RU" sz="5400" dirty="0">
              <a:latin typeface="Mistral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7225" y="1553250"/>
            <a:ext cx="10342123" cy="1170494"/>
          </a:xfrm>
        </p:spPr>
        <p:txBody>
          <a:bodyPr/>
          <a:lstStyle/>
          <a:p>
            <a:pPr>
              <a:buNone/>
            </a:pPr>
            <a:r>
              <a:rPr lang="ru-RU" sz="3600" i="1" dirty="0" smtClean="0"/>
              <a:t>Кондратий Федорович Рылеев</a:t>
            </a:r>
            <a:endParaRPr lang="ru-RU" sz="3600" i="1" dirty="0"/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8621" b="16288"/>
          <a:stretch>
            <a:fillRect/>
          </a:stretch>
        </p:blipFill>
        <p:spPr bwMode="auto">
          <a:xfrm>
            <a:off x="0" y="2782114"/>
            <a:ext cx="8093413" cy="4075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 descr="http://www.taday.ru/data/2010/12/14/1234835469/Rileev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94218" y="2840480"/>
            <a:ext cx="4297783" cy="40175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Integral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Integral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125000"/>
              </a:schemeClr>
              <a:schemeClr val="phClr">
                <a:tint val="92000"/>
                <a:shade val="70000"/>
                <a:satMod val="110000"/>
              </a:schemeClr>
            </a:duotone>
          </a:blip>
          <a:tile tx="0" ty="0" sx="22000" sy="2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ntegral" id="{3577F8C9-A904-41D8-97D2-FD898F53F20E}" vid="{E736489A-00C3-4E0A-AAA8-D4D3127BA5B3}"/>
    </a:ext>
  </a:extLst>
</a:theme>
</file>

<file path=ppt/theme/theme2.xml><?xml version="1.0" encoding="utf-8"?>
<a:theme xmlns:a="http://schemas.openxmlformats.org/drawingml/2006/main" name="Тема Office">
  <a:themeElements>
    <a:clrScheme name="Другая 1">
      <a:dk1>
        <a:srgbClr val="FFFFFF"/>
      </a:dk1>
      <a:lt1>
        <a:sysClr val="window" lastClr="FFFFFF"/>
      </a:lt1>
      <a:dk2>
        <a:srgbClr val="39302A"/>
      </a:dk2>
      <a:lt2>
        <a:srgbClr val="E5DEDB"/>
      </a:lt2>
      <a:accent1>
        <a:srgbClr val="FFDF6A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55</TotalTime>
  <Words>717</Words>
  <Application>Microsoft Office PowerPoint</Application>
  <PresentationFormat>Произвольный</PresentationFormat>
  <Paragraphs>47</Paragraphs>
  <Slides>18</Slides>
  <Notes>0</Notes>
  <HiddenSlides>5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Интеграл</vt:lpstr>
      <vt:lpstr>Тема Office</vt:lpstr>
      <vt:lpstr>Проект «Литературные имена на карте Петербурга. Васильевский остров»</vt:lpstr>
      <vt:lpstr>Актуальность темы.</vt:lpstr>
      <vt:lpstr>Цель проекта</vt:lpstr>
      <vt:lpstr>Задачи:</vt:lpstr>
      <vt:lpstr>Этапы работы над проектом:</vt:lpstr>
      <vt:lpstr>Конечный продукт: литературная экскурсия.</vt:lpstr>
      <vt:lpstr>Литературные места на карте Петербурга. Васильевский остров</vt:lpstr>
      <vt:lpstr>Слайд 8</vt:lpstr>
      <vt:lpstr>Кадетская линия, 1</vt:lpstr>
      <vt:lpstr>Слайд 10</vt:lpstr>
      <vt:lpstr>Университетская набережная, 14 </vt:lpstr>
      <vt:lpstr>Слайд 12</vt:lpstr>
      <vt:lpstr>5-ая линия, 9</vt:lpstr>
      <vt:lpstr>Слайд 14</vt:lpstr>
      <vt:lpstr>5-ая линия, 30</vt:lpstr>
      <vt:lpstr>Слайд 16</vt:lpstr>
      <vt:lpstr>Большой проспект, 4</vt:lpstr>
      <vt:lpstr>Слайд 18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«Литературные имена на карте Васильевского острова»</dc:title>
  <dc:creator>Dfre Erf</dc:creator>
  <cp:lastModifiedBy>andre</cp:lastModifiedBy>
  <cp:revision>9</cp:revision>
  <dcterms:created xsi:type="dcterms:W3CDTF">2015-02-23T10:10:25Z</dcterms:created>
  <dcterms:modified xsi:type="dcterms:W3CDTF">2017-09-03T17:12:23Z</dcterms:modified>
</cp:coreProperties>
</file>