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8"/>
  </p:notesMasterIdLst>
  <p:sldIdLst>
    <p:sldId id="279" r:id="rId2"/>
    <p:sldId id="298" r:id="rId3"/>
    <p:sldId id="301" r:id="rId4"/>
    <p:sldId id="302" r:id="rId5"/>
    <p:sldId id="294" r:id="rId6"/>
    <p:sldId id="296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66C084A-1F1A-4039-8339-E688D9000837}">
          <p14:sldIdLst>
            <p14:sldId id="279"/>
            <p14:sldId id="298"/>
            <p14:sldId id="301"/>
            <p14:sldId id="302"/>
            <p14:sldId id="294"/>
            <p14:sldId id="29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7A0"/>
    <a:srgbClr val="E54415"/>
    <a:srgbClr val="B1D0E5"/>
    <a:srgbClr val="F19300"/>
    <a:srgbClr val="FE0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5915" autoAdjust="0"/>
  </p:normalViewPr>
  <p:slideViewPr>
    <p:cSldViewPr>
      <p:cViewPr varScale="1">
        <p:scale>
          <a:sx n="84" d="100"/>
          <a:sy n="84" d="100"/>
        </p:scale>
        <p:origin x="702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49D120-5B73-4644-9740-E862BBED257C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E16C7E0-0179-4F7B-91AE-7961FFAD3F1D}">
      <dgm:prSet phldrT="[Текст]"/>
      <dgm:spPr/>
      <dgm:t>
        <a:bodyPr/>
        <a:lstStyle/>
        <a:p>
          <a:r>
            <a:rPr lang="ru-RU" dirty="0" err="1" smtClean="0"/>
            <a:t>Прогностичность</a:t>
          </a:r>
          <a:r>
            <a:rPr lang="ru-RU" dirty="0" smtClean="0"/>
            <a:t> </a:t>
          </a:r>
          <a:endParaRPr lang="ru-RU" dirty="0"/>
        </a:p>
      </dgm:t>
    </dgm:pt>
    <dgm:pt modelId="{2D374CC7-B49E-4605-8A8F-DC25B5EF33F0}" type="parTrans" cxnId="{7A5A0E41-932C-4458-A227-2718778011F4}">
      <dgm:prSet/>
      <dgm:spPr/>
      <dgm:t>
        <a:bodyPr/>
        <a:lstStyle/>
        <a:p>
          <a:endParaRPr lang="ru-RU"/>
        </a:p>
      </dgm:t>
    </dgm:pt>
    <dgm:pt modelId="{0B013D12-F668-45E9-A356-9CE4B50E481F}" type="sibTrans" cxnId="{7A5A0E41-932C-4458-A227-2718778011F4}">
      <dgm:prSet/>
      <dgm:spPr/>
      <dgm:t>
        <a:bodyPr/>
        <a:lstStyle/>
        <a:p>
          <a:endParaRPr lang="ru-RU"/>
        </a:p>
      </dgm:t>
    </dgm:pt>
    <dgm:pt modelId="{B9345616-7B38-4BEF-9BAC-CD4DF82FE14D}">
      <dgm:prSet phldrT="[Текст]"/>
      <dgm:spPr/>
      <dgm:t>
        <a:bodyPr/>
        <a:lstStyle/>
        <a:p>
          <a:r>
            <a:rPr lang="ru-RU" dirty="0" err="1" smtClean="0"/>
            <a:t>Пациональность</a:t>
          </a:r>
          <a:r>
            <a:rPr lang="ru-RU" dirty="0" smtClean="0"/>
            <a:t> </a:t>
          </a:r>
          <a:endParaRPr lang="ru-RU" dirty="0"/>
        </a:p>
      </dgm:t>
    </dgm:pt>
    <dgm:pt modelId="{DA8E41DD-AF5B-4976-9F58-D9AC5256FD9F}" type="parTrans" cxnId="{649DA986-DAE1-4B91-BED2-7D7F44585AA8}">
      <dgm:prSet/>
      <dgm:spPr/>
      <dgm:t>
        <a:bodyPr/>
        <a:lstStyle/>
        <a:p>
          <a:endParaRPr lang="ru-RU"/>
        </a:p>
      </dgm:t>
    </dgm:pt>
    <dgm:pt modelId="{313C547E-7A19-461E-9432-D50EA1E33CE0}" type="sibTrans" cxnId="{649DA986-DAE1-4B91-BED2-7D7F44585AA8}">
      <dgm:prSet/>
      <dgm:spPr/>
      <dgm:t>
        <a:bodyPr/>
        <a:lstStyle/>
        <a:p>
          <a:endParaRPr lang="ru-RU"/>
        </a:p>
      </dgm:t>
    </dgm:pt>
    <dgm:pt modelId="{5EA906B7-5F65-4CA3-B703-C81957EF8B01}">
      <dgm:prSet phldrT="[Текст]"/>
      <dgm:spPr/>
      <dgm:t>
        <a:bodyPr/>
        <a:lstStyle/>
        <a:p>
          <a:r>
            <a:rPr lang="ru-RU" dirty="0" err="1" smtClean="0"/>
            <a:t>Корректируемость</a:t>
          </a:r>
          <a:r>
            <a:rPr lang="ru-RU" dirty="0" smtClean="0"/>
            <a:t> </a:t>
          </a:r>
          <a:endParaRPr lang="ru-RU" dirty="0"/>
        </a:p>
      </dgm:t>
    </dgm:pt>
    <dgm:pt modelId="{345E24E3-A569-4FD3-9E7F-8BEE38898C78}" type="parTrans" cxnId="{AF4643B9-F7B7-477B-9119-55057CCA077D}">
      <dgm:prSet/>
      <dgm:spPr/>
      <dgm:t>
        <a:bodyPr/>
        <a:lstStyle/>
        <a:p>
          <a:endParaRPr lang="ru-RU"/>
        </a:p>
      </dgm:t>
    </dgm:pt>
    <dgm:pt modelId="{AED18BA8-C976-4D74-B5EF-066CF08E0ED6}" type="sibTrans" cxnId="{AF4643B9-F7B7-477B-9119-55057CCA077D}">
      <dgm:prSet/>
      <dgm:spPr/>
      <dgm:t>
        <a:bodyPr/>
        <a:lstStyle/>
        <a:p>
          <a:endParaRPr lang="ru-RU"/>
        </a:p>
      </dgm:t>
    </dgm:pt>
    <dgm:pt modelId="{BC98DA84-B02F-44BE-9965-860BB71B3244}">
      <dgm:prSet phldrT="[Текст]"/>
      <dgm:spPr/>
      <dgm:t>
        <a:bodyPr/>
        <a:lstStyle/>
        <a:p>
          <a:r>
            <a:rPr lang="ru-RU" dirty="0" smtClean="0"/>
            <a:t>Контролируемость</a:t>
          </a:r>
          <a:endParaRPr lang="ru-RU" dirty="0"/>
        </a:p>
      </dgm:t>
    </dgm:pt>
    <dgm:pt modelId="{2E2ACA6A-5267-4897-B1F2-BC68F4CF5F64}" type="parTrans" cxnId="{2B920511-950F-452F-81BE-AAF64B5473D5}">
      <dgm:prSet/>
      <dgm:spPr/>
      <dgm:t>
        <a:bodyPr/>
        <a:lstStyle/>
        <a:p>
          <a:endParaRPr lang="ru-RU"/>
        </a:p>
      </dgm:t>
    </dgm:pt>
    <dgm:pt modelId="{93B14FEB-475F-4828-996D-C5D54F826859}" type="sibTrans" cxnId="{2B920511-950F-452F-81BE-AAF64B5473D5}">
      <dgm:prSet/>
      <dgm:spPr/>
      <dgm:t>
        <a:bodyPr/>
        <a:lstStyle/>
        <a:p>
          <a:endParaRPr lang="ru-RU"/>
        </a:p>
      </dgm:t>
    </dgm:pt>
    <dgm:pt modelId="{F2C4D765-EFBA-4CE8-A3E9-6B00BEC90C47}">
      <dgm:prSet phldrT="[Текст]"/>
      <dgm:spPr/>
      <dgm:t>
        <a:bodyPr/>
        <a:lstStyle/>
        <a:p>
          <a:r>
            <a:rPr lang="ru-RU" dirty="0" smtClean="0"/>
            <a:t>Целостность </a:t>
          </a:r>
          <a:endParaRPr lang="ru-RU" dirty="0"/>
        </a:p>
      </dgm:t>
    </dgm:pt>
    <dgm:pt modelId="{2FC10E62-F08E-4E6B-B13D-259183C4FEA4}" type="parTrans" cxnId="{56DCADC5-5BA1-4584-802A-41DAC9DD27DD}">
      <dgm:prSet/>
      <dgm:spPr/>
      <dgm:t>
        <a:bodyPr/>
        <a:lstStyle/>
        <a:p>
          <a:endParaRPr lang="ru-RU"/>
        </a:p>
      </dgm:t>
    </dgm:pt>
    <dgm:pt modelId="{185F980B-3A70-4938-9ECF-3B07FCCFEB17}" type="sibTrans" cxnId="{56DCADC5-5BA1-4584-802A-41DAC9DD27DD}">
      <dgm:prSet/>
      <dgm:spPr/>
      <dgm:t>
        <a:bodyPr/>
        <a:lstStyle/>
        <a:p>
          <a:endParaRPr lang="ru-RU"/>
        </a:p>
      </dgm:t>
    </dgm:pt>
    <dgm:pt modelId="{1C838B41-B0B8-4CA2-B7D5-16CE7041891A}" type="pres">
      <dgm:prSet presAssocID="{5049D120-5B73-4644-9740-E862BBED25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D8E75F-DD05-4995-8935-6C541FF503BC}" type="pres">
      <dgm:prSet presAssocID="{3E16C7E0-0179-4F7B-91AE-7961FFAD3F1D}" presName="parentLin" presStyleCnt="0"/>
      <dgm:spPr/>
    </dgm:pt>
    <dgm:pt modelId="{A685F448-37CC-4C5F-AA34-0D3B579F721B}" type="pres">
      <dgm:prSet presAssocID="{3E16C7E0-0179-4F7B-91AE-7961FFAD3F1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39C9F65-252E-42DC-BE8A-0B394CE94E19}" type="pres">
      <dgm:prSet presAssocID="{3E16C7E0-0179-4F7B-91AE-7961FFAD3F1D}" presName="parentText" presStyleLbl="node1" presStyleIdx="0" presStyleCnt="5" custLinFactNeighborX="-5995" custLinFactNeighborY="12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762E08-BB75-486A-91AB-FF025387C0F7}" type="pres">
      <dgm:prSet presAssocID="{3E16C7E0-0179-4F7B-91AE-7961FFAD3F1D}" presName="negativeSpace" presStyleCnt="0"/>
      <dgm:spPr/>
    </dgm:pt>
    <dgm:pt modelId="{883B13E8-4D89-41B7-B8CE-92DEC9CEEBF0}" type="pres">
      <dgm:prSet presAssocID="{3E16C7E0-0179-4F7B-91AE-7961FFAD3F1D}" presName="childText" presStyleLbl="conFgAcc1" presStyleIdx="0" presStyleCnt="5">
        <dgm:presLayoutVars>
          <dgm:bulletEnabled val="1"/>
        </dgm:presLayoutVars>
      </dgm:prSet>
      <dgm:spPr/>
    </dgm:pt>
    <dgm:pt modelId="{A74CBC4C-14D8-4DE5-A04B-16BDC8E242A8}" type="pres">
      <dgm:prSet presAssocID="{0B013D12-F668-45E9-A356-9CE4B50E481F}" presName="spaceBetweenRectangles" presStyleCnt="0"/>
      <dgm:spPr/>
    </dgm:pt>
    <dgm:pt modelId="{D4CB42C2-7F8F-4AC7-92A8-9EE44B08B7A8}" type="pres">
      <dgm:prSet presAssocID="{B9345616-7B38-4BEF-9BAC-CD4DF82FE14D}" presName="parentLin" presStyleCnt="0"/>
      <dgm:spPr/>
    </dgm:pt>
    <dgm:pt modelId="{41F2C07A-E25C-44D2-9EC7-72219BBD55E7}" type="pres">
      <dgm:prSet presAssocID="{B9345616-7B38-4BEF-9BAC-CD4DF82FE14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8C37DCE-939E-43AF-9DD2-4F38298D7C4B}" type="pres">
      <dgm:prSet presAssocID="{B9345616-7B38-4BEF-9BAC-CD4DF82FE14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5506B2-D397-4936-8095-AF0C4B436602}" type="pres">
      <dgm:prSet presAssocID="{B9345616-7B38-4BEF-9BAC-CD4DF82FE14D}" presName="negativeSpace" presStyleCnt="0"/>
      <dgm:spPr/>
    </dgm:pt>
    <dgm:pt modelId="{07E62690-1C75-4237-B58E-6D32C3B13235}" type="pres">
      <dgm:prSet presAssocID="{B9345616-7B38-4BEF-9BAC-CD4DF82FE14D}" presName="childText" presStyleLbl="conFgAcc1" presStyleIdx="1" presStyleCnt="5">
        <dgm:presLayoutVars>
          <dgm:bulletEnabled val="1"/>
        </dgm:presLayoutVars>
      </dgm:prSet>
      <dgm:spPr/>
    </dgm:pt>
    <dgm:pt modelId="{2804011F-EF39-4A0E-A470-A6839AF4A1F5}" type="pres">
      <dgm:prSet presAssocID="{313C547E-7A19-461E-9432-D50EA1E33CE0}" presName="spaceBetweenRectangles" presStyleCnt="0"/>
      <dgm:spPr/>
    </dgm:pt>
    <dgm:pt modelId="{D9D11252-E266-461A-A68B-12D65E65CD6A}" type="pres">
      <dgm:prSet presAssocID="{5EA906B7-5F65-4CA3-B703-C81957EF8B01}" presName="parentLin" presStyleCnt="0"/>
      <dgm:spPr/>
    </dgm:pt>
    <dgm:pt modelId="{1D315DAF-AFD3-4CE4-B6CB-445CDD1CBF75}" type="pres">
      <dgm:prSet presAssocID="{5EA906B7-5F65-4CA3-B703-C81957EF8B01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EF4CAD29-685A-41BF-A02F-9D0DA83D6AB8}" type="pres">
      <dgm:prSet presAssocID="{5EA906B7-5F65-4CA3-B703-C81957EF8B0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5FB2B-3090-4654-87E5-58FE39823889}" type="pres">
      <dgm:prSet presAssocID="{5EA906B7-5F65-4CA3-B703-C81957EF8B01}" presName="negativeSpace" presStyleCnt="0"/>
      <dgm:spPr/>
    </dgm:pt>
    <dgm:pt modelId="{5F611B12-B372-4A7A-9CB4-B4ACD79D334D}" type="pres">
      <dgm:prSet presAssocID="{5EA906B7-5F65-4CA3-B703-C81957EF8B01}" presName="childText" presStyleLbl="conFgAcc1" presStyleIdx="2" presStyleCnt="5">
        <dgm:presLayoutVars>
          <dgm:bulletEnabled val="1"/>
        </dgm:presLayoutVars>
      </dgm:prSet>
      <dgm:spPr/>
    </dgm:pt>
    <dgm:pt modelId="{8388179E-CA3F-4E7C-BAF0-C076DD90505D}" type="pres">
      <dgm:prSet presAssocID="{AED18BA8-C976-4D74-B5EF-066CF08E0ED6}" presName="spaceBetweenRectangles" presStyleCnt="0"/>
      <dgm:spPr/>
    </dgm:pt>
    <dgm:pt modelId="{E897070F-E9C0-4BA6-85E8-C2797AE86166}" type="pres">
      <dgm:prSet presAssocID="{BC98DA84-B02F-44BE-9965-860BB71B3244}" presName="parentLin" presStyleCnt="0"/>
      <dgm:spPr/>
    </dgm:pt>
    <dgm:pt modelId="{7F4B9ED6-E34E-410B-9180-A0C205550DDA}" type="pres">
      <dgm:prSet presAssocID="{BC98DA84-B02F-44BE-9965-860BB71B324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A7A47B7B-0657-44E7-90EE-F97298C85C16}" type="pres">
      <dgm:prSet presAssocID="{BC98DA84-B02F-44BE-9965-860BB71B324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3E6752-2557-4FCC-BDA2-04837053E5C1}" type="pres">
      <dgm:prSet presAssocID="{BC98DA84-B02F-44BE-9965-860BB71B3244}" presName="negativeSpace" presStyleCnt="0"/>
      <dgm:spPr/>
    </dgm:pt>
    <dgm:pt modelId="{A0EDF70E-5AA8-4018-92B6-036C0C89A926}" type="pres">
      <dgm:prSet presAssocID="{BC98DA84-B02F-44BE-9965-860BB71B3244}" presName="childText" presStyleLbl="conFgAcc1" presStyleIdx="3" presStyleCnt="5">
        <dgm:presLayoutVars>
          <dgm:bulletEnabled val="1"/>
        </dgm:presLayoutVars>
      </dgm:prSet>
      <dgm:spPr/>
    </dgm:pt>
    <dgm:pt modelId="{A5699416-713F-468D-A904-51AFFEF4A7C4}" type="pres">
      <dgm:prSet presAssocID="{93B14FEB-475F-4828-996D-C5D54F826859}" presName="spaceBetweenRectangles" presStyleCnt="0"/>
      <dgm:spPr/>
    </dgm:pt>
    <dgm:pt modelId="{3B3AACE4-5CAE-4CE0-A809-0BB78355FB4F}" type="pres">
      <dgm:prSet presAssocID="{F2C4D765-EFBA-4CE8-A3E9-6B00BEC90C47}" presName="parentLin" presStyleCnt="0"/>
      <dgm:spPr/>
    </dgm:pt>
    <dgm:pt modelId="{062FB288-EFE7-4E05-9026-FAB6CE26DAD8}" type="pres">
      <dgm:prSet presAssocID="{F2C4D765-EFBA-4CE8-A3E9-6B00BEC90C47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AD1D0B41-3F34-46AE-914F-BD34119E56CF}" type="pres">
      <dgm:prSet presAssocID="{F2C4D765-EFBA-4CE8-A3E9-6B00BEC90C4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24CD3C-967B-42C5-89D3-111A5B05301B}" type="pres">
      <dgm:prSet presAssocID="{F2C4D765-EFBA-4CE8-A3E9-6B00BEC90C47}" presName="negativeSpace" presStyleCnt="0"/>
      <dgm:spPr/>
    </dgm:pt>
    <dgm:pt modelId="{17DF8260-3686-41A2-B759-B58176675BC0}" type="pres">
      <dgm:prSet presAssocID="{F2C4D765-EFBA-4CE8-A3E9-6B00BEC90C4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992329F-79D8-4AC6-9342-3F84EAD0E21C}" type="presOf" srcId="{5EA906B7-5F65-4CA3-B703-C81957EF8B01}" destId="{EF4CAD29-685A-41BF-A02F-9D0DA83D6AB8}" srcOrd="1" destOrd="0" presId="urn:microsoft.com/office/officeart/2005/8/layout/list1"/>
    <dgm:cxn modelId="{56DCADC5-5BA1-4584-802A-41DAC9DD27DD}" srcId="{5049D120-5B73-4644-9740-E862BBED257C}" destId="{F2C4D765-EFBA-4CE8-A3E9-6B00BEC90C47}" srcOrd="4" destOrd="0" parTransId="{2FC10E62-F08E-4E6B-B13D-259183C4FEA4}" sibTransId="{185F980B-3A70-4938-9ECF-3B07FCCFEB17}"/>
    <dgm:cxn modelId="{AF4643B9-F7B7-477B-9119-55057CCA077D}" srcId="{5049D120-5B73-4644-9740-E862BBED257C}" destId="{5EA906B7-5F65-4CA3-B703-C81957EF8B01}" srcOrd="2" destOrd="0" parTransId="{345E24E3-A569-4FD3-9E7F-8BEE38898C78}" sibTransId="{AED18BA8-C976-4D74-B5EF-066CF08E0ED6}"/>
    <dgm:cxn modelId="{A0DF5E97-2D4B-4617-8B27-29C5683FE7F3}" type="presOf" srcId="{F2C4D765-EFBA-4CE8-A3E9-6B00BEC90C47}" destId="{AD1D0B41-3F34-46AE-914F-BD34119E56CF}" srcOrd="1" destOrd="0" presId="urn:microsoft.com/office/officeart/2005/8/layout/list1"/>
    <dgm:cxn modelId="{3E90A37C-D28B-4B5D-997E-CCC77621CAF5}" type="presOf" srcId="{B9345616-7B38-4BEF-9BAC-CD4DF82FE14D}" destId="{41F2C07A-E25C-44D2-9EC7-72219BBD55E7}" srcOrd="0" destOrd="0" presId="urn:microsoft.com/office/officeart/2005/8/layout/list1"/>
    <dgm:cxn modelId="{017EB492-30E0-4811-B574-DBA52B8F783D}" type="presOf" srcId="{5049D120-5B73-4644-9740-E862BBED257C}" destId="{1C838B41-B0B8-4CA2-B7D5-16CE7041891A}" srcOrd="0" destOrd="0" presId="urn:microsoft.com/office/officeart/2005/8/layout/list1"/>
    <dgm:cxn modelId="{649DA986-DAE1-4B91-BED2-7D7F44585AA8}" srcId="{5049D120-5B73-4644-9740-E862BBED257C}" destId="{B9345616-7B38-4BEF-9BAC-CD4DF82FE14D}" srcOrd="1" destOrd="0" parTransId="{DA8E41DD-AF5B-4976-9F58-D9AC5256FD9F}" sibTransId="{313C547E-7A19-461E-9432-D50EA1E33CE0}"/>
    <dgm:cxn modelId="{2B920511-950F-452F-81BE-AAF64B5473D5}" srcId="{5049D120-5B73-4644-9740-E862BBED257C}" destId="{BC98DA84-B02F-44BE-9965-860BB71B3244}" srcOrd="3" destOrd="0" parTransId="{2E2ACA6A-5267-4897-B1F2-BC68F4CF5F64}" sibTransId="{93B14FEB-475F-4828-996D-C5D54F826859}"/>
    <dgm:cxn modelId="{2E7424F0-21F4-474D-8352-DD27ACF1759D}" type="presOf" srcId="{3E16C7E0-0179-4F7B-91AE-7961FFAD3F1D}" destId="{639C9F65-252E-42DC-BE8A-0B394CE94E19}" srcOrd="1" destOrd="0" presId="urn:microsoft.com/office/officeart/2005/8/layout/list1"/>
    <dgm:cxn modelId="{E2AD2FA4-911C-43B8-994D-B0E803A20FF3}" type="presOf" srcId="{BC98DA84-B02F-44BE-9965-860BB71B3244}" destId="{A7A47B7B-0657-44E7-90EE-F97298C85C16}" srcOrd="1" destOrd="0" presId="urn:microsoft.com/office/officeart/2005/8/layout/list1"/>
    <dgm:cxn modelId="{1AF607CF-D9CE-4E6C-89FF-C684F40EA74A}" type="presOf" srcId="{B9345616-7B38-4BEF-9BAC-CD4DF82FE14D}" destId="{68C37DCE-939E-43AF-9DD2-4F38298D7C4B}" srcOrd="1" destOrd="0" presId="urn:microsoft.com/office/officeart/2005/8/layout/list1"/>
    <dgm:cxn modelId="{8F9FD677-6EE8-4F70-A531-E53C970EBFED}" type="presOf" srcId="{3E16C7E0-0179-4F7B-91AE-7961FFAD3F1D}" destId="{A685F448-37CC-4C5F-AA34-0D3B579F721B}" srcOrd="0" destOrd="0" presId="urn:microsoft.com/office/officeart/2005/8/layout/list1"/>
    <dgm:cxn modelId="{7A5A0E41-932C-4458-A227-2718778011F4}" srcId="{5049D120-5B73-4644-9740-E862BBED257C}" destId="{3E16C7E0-0179-4F7B-91AE-7961FFAD3F1D}" srcOrd="0" destOrd="0" parTransId="{2D374CC7-B49E-4605-8A8F-DC25B5EF33F0}" sibTransId="{0B013D12-F668-45E9-A356-9CE4B50E481F}"/>
    <dgm:cxn modelId="{7A976225-5F92-46F8-AAEA-7000AC395060}" type="presOf" srcId="{F2C4D765-EFBA-4CE8-A3E9-6B00BEC90C47}" destId="{062FB288-EFE7-4E05-9026-FAB6CE26DAD8}" srcOrd="0" destOrd="0" presId="urn:microsoft.com/office/officeart/2005/8/layout/list1"/>
    <dgm:cxn modelId="{0ECE104D-C626-4B99-8016-6EE96680ADDC}" type="presOf" srcId="{BC98DA84-B02F-44BE-9965-860BB71B3244}" destId="{7F4B9ED6-E34E-410B-9180-A0C205550DDA}" srcOrd="0" destOrd="0" presId="urn:microsoft.com/office/officeart/2005/8/layout/list1"/>
    <dgm:cxn modelId="{B0EF01F8-2B57-4652-8EDD-BECC63B5BE75}" type="presOf" srcId="{5EA906B7-5F65-4CA3-B703-C81957EF8B01}" destId="{1D315DAF-AFD3-4CE4-B6CB-445CDD1CBF75}" srcOrd="0" destOrd="0" presId="urn:microsoft.com/office/officeart/2005/8/layout/list1"/>
    <dgm:cxn modelId="{2B8E7740-6EE8-45BE-93B2-36032EACB5F7}" type="presParOf" srcId="{1C838B41-B0B8-4CA2-B7D5-16CE7041891A}" destId="{81D8E75F-DD05-4995-8935-6C541FF503BC}" srcOrd="0" destOrd="0" presId="urn:microsoft.com/office/officeart/2005/8/layout/list1"/>
    <dgm:cxn modelId="{8CDD9F5A-8771-4939-9D5F-388CF37D50DC}" type="presParOf" srcId="{81D8E75F-DD05-4995-8935-6C541FF503BC}" destId="{A685F448-37CC-4C5F-AA34-0D3B579F721B}" srcOrd="0" destOrd="0" presId="urn:microsoft.com/office/officeart/2005/8/layout/list1"/>
    <dgm:cxn modelId="{3D50020C-EA23-4E88-B837-C91DFED399EF}" type="presParOf" srcId="{81D8E75F-DD05-4995-8935-6C541FF503BC}" destId="{639C9F65-252E-42DC-BE8A-0B394CE94E19}" srcOrd="1" destOrd="0" presId="urn:microsoft.com/office/officeart/2005/8/layout/list1"/>
    <dgm:cxn modelId="{CA1A86B0-0C67-462D-A19C-6387DFFF30D4}" type="presParOf" srcId="{1C838B41-B0B8-4CA2-B7D5-16CE7041891A}" destId="{A0762E08-BB75-486A-91AB-FF025387C0F7}" srcOrd="1" destOrd="0" presId="urn:microsoft.com/office/officeart/2005/8/layout/list1"/>
    <dgm:cxn modelId="{9EB432EF-9275-4180-8035-0241D3C707E5}" type="presParOf" srcId="{1C838B41-B0B8-4CA2-B7D5-16CE7041891A}" destId="{883B13E8-4D89-41B7-B8CE-92DEC9CEEBF0}" srcOrd="2" destOrd="0" presId="urn:microsoft.com/office/officeart/2005/8/layout/list1"/>
    <dgm:cxn modelId="{4E823D36-A315-466B-85D6-34A1F75CEBE1}" type="presParOf" srcId="{1C838B41-B0B8-4CA2-B7D5-16CE7041891A}" destId="{A74CBC4C-14D8-4DE5-A04B-16BDC8E242A8}" srcOrd="3" destOrd="0" presId="urn:microsoft.com/office/officeart/2005/8/layout/list1"/>
    <dgm:cxn modelId="{C7E2933A-8019-4652-99A1-6B054012474A}" type="presParOf" srcId="{1C838B41-B0B8-4CA2-B7D5-16CE7041891A}" destId="{D4CB42C2-7F8F-4AC7-92A8-9EE44B08B7A8}" srcOrd="4" destOrd="0" presId="urn:microsoft.com/office/officeart/2005/8/layout/list1"/>
    <dgm:cxn modelId="{D631CC21-B0E1-424B-945C-8E05A6C7E8A8}" type="presParOf" srcId="{D4CB42C2-7F8F-4AC7-92A8-9EE44B08B7A8}" destId="{41F2C07A-E25C-44D2-9EC7-72219BBD55E7}" srcOrd="0" destOrd="0" presId="urn:microsoft.com/office/officeart/2005/8/layout/list1"/>
    <dgm:cxn modelId="{B5F95897-DED8-40B0-B5C0-439D9DD4DAA2}" type="presParOf" srcId="{D4CB42C2-7F8F-4AC7-92A8-9EE44B08B7A8}" destId="{68C37DCE-939E-43AF-9DD2-4F38298D7C4B}" srcOrd="1" destOrd="0" presId="urn:microsoft.com/office/officeart/2005/8/layout/list1"/>
    <dgm:cxn modelId="{0848D331-C94D-48D1-975B-AF45A35D3F70}" type="presParOf" srcId="{1C838B41-B0B8-4CA2-B7D5-16CE7041891A}" destId="{125506B2-D397-4936-8095-AF0C4B436602}" srcOrd="5" destOrd="0" presId="urn:microsoft.com/office/officeart/2005/8/layout/list1"/>
    <dgm:cxn modelId="{2CD107C3-A4EA-4DCB-BB6B-B57D94B50F70}" type="presParOf" srcId="{1C838B41-B0B8-4CA2-B7D5-16CE7041891A}" destId="{07E62690-1C75-4237-B58E-6D32C3B13235}" srcOrd="6" destOrd="0" presId="urn:microsoft.com/office/officeart/2005/8/layout/list1"/>
    <dgm:cxn modelId="{AF23226A-DB39-4DE3-AD55-E887B485547C}" type="presParOf" srcId="{1C838B41-B0B8-4CA2-B7D5-16CE7041891A}" destId="{2804011F-EF39-4A0E-A470-A6839AF4A1F5}" srcOrd="7" destOrd="0" presId="urn:microsoft.com/office/officeart/2005/8/layout/list1"/>
    <dgm:cxn modelId="{2D768409-335C-4528-A26A-D963B4E55147}" type="presParOf" srcId="{1C838B41-B0B8-4CA2-B7D5-16CE7041891A}" destId="{D9D11252-E266-461A-A68B-12D65E65CD6A}" srcOrd="8" destOrd="0" presId="urn:microsoft.com/office/officeart/2005/8/layout/list1"/>
    <dgm:cxn modelId="{4E9A5007-9153-4562-BCC3-44721C80B252}" type="presParOf" srcId="{D9D11252-E266-461A-A68B-12D65E65CD6A}" destId="{1D315DAF-AFD3-4CE4-B6CB-445CDD1CBF75}" srcOrd="0" destOrd="0" presId="urn:microsoft.com/office/officeart/2005/8/layout/list1"/>
    <dgm:cxn modelId="{6F5AA484-B723-4159-B0E9-F5A2116417F0}" type="presParOf" srcId="{D9D11252-E266-461A-A68B-12D65E65CD6A}" destId="{EF4CAD29-685A-41BF-A02F-9D0DA83D6AB8}" srcOrd="1" destOrd="0" presId="urn:microsoft.com/office/officeart/2005/8/layout/list1"/>
    <dgm:cxn modelId="{A4958119-0963-4DE1-A652-F80CAAC5A2F2}" type="presParOf" srcId="{1C838B41-B0B8-4CA2-B7D5-16CE7041891A}" destId="{DB45FB2B-3090-4654-87E5-58FE39823889}" srcOrd="9" destOrd="0" presId="urn:microsoft.com/office/officeart/2005/8/layout/list1"/>
    <dgm:cxn modelId="{03CD0BFB-ECE5-46FF-A32D-BAA8DA793C63}" type="presParOf" srcId="{1C838B41-B0B8-4CA2-B7D5-16CE7041891A}" destId="{5F611B12-B372-4A7A-9CB4-B4ACD79D334D}" srcOrd="10" destOrd="0" presId="urn:microsoft.com/office/officeart/2005/8/layout/list1"/>
    <dgm:cxn modelId="{D4D7767C-958D-4ED1-A440-879125E0561E}" type="presParOf" srcId="{1C838B41-B0B8-4CA2-B7D5-16CE7041891A}" destId="{8388179E-CA3F-4E7C-BAF0-C076DD90505D}" srcOrd="11" destOrd="0" presId="urn:microsoft.com/office/officeart/2005/8/layout/list1"/>
    <dgm:cxn modelId="{3AA49BB7-21EC-4D8E-9576-901CDCB93E3F}" type="presParOf" srcId="{1C838B41-B0B8-4CA2-B7D5-16CE7041891A}" destId="{E897070F-E9C0-4BA6-85E8-C2797AE86166}" srcOrd="12" destOrd="0" presId="urn:microsoft.com/office/officeart/2005/8/layout/list1"/>
    <dgm:cxn modelId="{69009A0C-0289-4573-A28C-82D9DA5CCB6D}" type="presParOf" srcId="{E897070F-E9C0-4BA6-85E8-C2797AE86166}" destId="{7F4B9ED6-E34E-410B-9180-A0C205550DDA}" srcOrd="0" destOrd="0" presId="urn:microsoft.com/office/officeart/2005/8/layout/list1"/>
    <dgm:cxn modelId="{0837F467-43BA-45D8-8E5D-281E34C673DB}" type="presParOf" srcId="{E897070F-E9C0-4BA6-85E8-C2797AE86166}" destId="{A7A47B7B-0657-44E7-90EE-F97298C85C16}" srcOrd="1" destOrd="0" presId="urn:microsoft.com/office/officeart/2005/8/layout/list1"/>
    <dgm:cxn modelId="{836A1484-F738-4FC9-B70D-8B5A6A1B8C51}" type="presParOf" srcId="{1C838B41-B0B8-4CA2-B7D5-16CE7041891A}" destId="{BF3E6752-2557-4FCC-BDA2-04837053E5C1}" srcOrd="13" destOrd="0" presId="urn:microsoft.com/office/officeart/2005/8/layout/list1"/>
    <dgm:cxn modelId="{D96760B4-13C1-4CF3-A0FA-A46A715DA9EB}" type="presParOf" srcId="{1C838B41-B0B8-4CA2-B7D5-16CE7041891A}" destId="{A0EDF70E-5AA8-4018-92B6-036C0C89A926}" srcOrd="14" destOrd="0" presId="urn:microsoft.com/office/officeart/2005/8/layout/list1"/>
    <dgm:cxn modelId="{11057ECC-4F21-44DB-A168-F952731D17AD}" type="presParOf" srcId="{1C838B41-B0B8-4CA2-B7D5-16CE7041891A}" destId="{A5699416-713F-468D-A904-51AFFEF4A7C4}" srcOrd="15" destOrd="0" presId="urn:microsoft.com/office/officeart/2005/8/layout/list1"/>
    <dgm:cxn modelId="{F4ADB19F-1283-46A7-81C3-90F5677DA03F}" type="presParOf" srcId="{1C838B41-B0B8-4CA2-B7D5-16CE7041891A}" destId="{3B3AACE4-5CAE-4CE0-A809-0BB78355FB4F}" srcOrd="16" destOrd="0" presId="urn:microsoft.com/office/officeart/2005/8/layout/list1"/>
    <dgm:cxn modelId="{22862A1D-7DE5-4AE5-916F-9E2531CB9B82}" type="presParOf" srcId="{3B3AACE4-5CAE-4CE0-A809-0BB78355FB4F}" destId="{062FB288-EFE7-4E05-9026-FAB6CE26DAD8}" srcOrd="0" destOrd="0" presId="urn:microsoft.com/office/officeart/2005/8/layout/list1"/>
    <dgm:cxn modelId="{E6AD4BE3-38E8-4767-AC8B-869155D29194}" type="presParOf" srcId="{3B3AACE4-5CAE-4CE0-A809-0BB78355FB4F}" destId="{AD1D0B41-3F34-46AE-914F-BD34119E56CF}" srcOrd="1" destOrd="0" presId="urn:microsoft.com/office/officeart/2005/8/layout/list1"/>
    <dgm:cxn modelId="{7F3B407F-B61C-4CE0-AC65-14428DD1266A}" type="presParOf" srcId="{1C838B41-B0B8-4CA2-B7D5-16CE7041891A}" destId="{B524CD3C-967B-42C5-89D3-111A5B05301B}" srcOrd="17" destOrd="0" presId="urn:microsoft.com/office/officeart/2005/8/layout/list1"/>
    <dgm:cxn modelId="{9E89A064-6553-44E7-A72B-5FFCB3C2EFF3}" type="presParOf" srcId="{1C838B41-B0B8-4CA2-B7D5-16CE7041891A}" destId="{17DF8260-3686-41A2-B759-B58176675BC0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3B13E8-4D89-41B7-B8CE-92DEC9CEEBF0}">
      <dsp:nvSpPr>
        <dsp:cNvPr id="0" name=""/>
        <dsp:cNvSpPr/>
      </dsp:nvSpPr>
      <dsp:spPr>
        <a:xfrm>
          <a:off x="0" y="492614"/>
          <a:ext cx="8915701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9C9F65-252E-42DC-BE8A-0B394CE94E19}">
      <dsp:nvSpPr>
        <dsp:cNvPr id="0" name=""/>
        <dsp:cNvSpPr/>
      </dsp:nvSpPr>
      <dsp:spPr>
        <a:xfrm>
          <a:off x="419060" y="118494"/>
          <a:ext cx="6240990" cy="767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895" tIns="0" rIns="235895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err="1" smtClean="0"/>
            <a:t>Прогностичность</a:t>
          </a:r>
          <a:r>
            <a:rPr lang="ru-RU" sz="2600" kern="1200" dirty="0" smtClean="0"/>
            <a:t> </a:t>
          </a:r>
          <a:endParaRPr lang="ru-RU" sz="2600" kern="1200" dirty="0"/>
        </a:p>
      </dsp:txBody>
      <dsp:txXfrm>
        <a:off x="456527" y="155961"/>
        <a:ext cx="6166056" cy="692586"/>
      </dsp:txXfrm>
    </dsp:sp>
    <dsp:sp modelId="{07E62690-1C75-4237-B58E-6D32C3B13235}">
      <dsp:nvSpPr>
        <dsp:cNvPr id="0" name=""/>
        <dsp:cNvSpPr/>
      </dsp:nvSpPr>
      <dsp:spPr>
        <a:xfrm>
          <a:off x="0" y="1671974"/>
          <a:ext cx="8915701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37DCE-939E-43AF-9DD2-4F38298D7C4B}">
      <dsp:nvSpPr>
        <dsp:cNvPr id="0" name=""/>
        <dsp:cNvSpPr/>
      </dsp:nvSpPr>
      <dsp:spPr>
        <a:xfrm>
          <a:off x="445785" y="1288214"/>
          <a:ext cx="6240990" cy="7675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895" tIns="0" rIns="235895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err="1" smtClean="0"/>
            <a:t>Пациональность</a:t>
          </a:r>
          <a:r>
            <a:rPr lang="ru-RU" sz="2600" kern="1200" dirty="0" smtClean="0"/>
            <a:t> </a:t>
          </a:r>
          <a:endParaRPr lang="ru-RU" sz="2600" kern="1200" dirty="0"/>
        </a:p>
      </dsp:txBody>
      <dsp:txXfrm>
        <a:off x="483252" y="1325681"/>
        <a:ext cx="6166056" cy="692586"/>
      </dsp:txXfrm>
    </dsp:sp>
    <dsp:sp modelId="{5F611B12-B372-4A7A-9CB4-B4ACD79D334D}">
      <dsp:nvSpPr>
        <dsp:cNvPr id="0" name=""/>
        <dsp:cNvSpPr/>
      </dsp:nvSpPr>
      <dsp:spPr>
        <a:xfrm>
          <a:off x="0" y="2851334"/>
          <a:ext cx="8915701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4CAD29-685A-41BF-A02F-9D0DA83D6AB8}">
      <dsp:nvSpPr>
        <dsp:cNvPr id="0" name=""/>
        <dsp:cNvSpPr/>
      </dsp:nvSpPr>
      <dsp:spPr>
        <a:xfrm>
          <a:off x="445785" y="2467574"/>
          <a:ext cx="6240990" cy="7675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895" tIns="0" rIns="235895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err="1" smtClean="0"/>
            <a:t>Корректируемость</a:t>
          </a:r>
          <a:r>
            <a:rPr lang="ru-RU" sz="2600" kern="1200" dirty="0" smtClean="0"/>
            <a:t> </a:t>
          </a:r>
          <a:endParaRPr lang="ru-RU" sz="2600" kern="1200" dirty="0"/>
        </a:p>
      </dsp:txBody>
      <dsp:txXfrm>
        <a:off x="483252" y="2505041"/>
        <a:ext cx="6166056" cy="692586"/>
      </dsp:txXfrm>
    </dsp:sp>
    <dsp:sp modelId="{A0EDF70E-5AA8-4018-92B6-036C0C89A926}">
      <dsp:nvSpPr>
        <dsp:cNvPr id="0" name=""/>
        <dsp:cNvSpPr/>
      </dsp:nvSpPr>
      <dsp:spPr>
        <a:xfrm>
          <a:off x="0" y="4030694"/>
          <a:ext cx="8915701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A47B7B-0657-44E7-90EE-F97298C85C16}">
      <dsp:nvSpPr>
        <dsp:cNvPr id="0" name=""/>
        <dsp:cNvSpPr/>
      </dsp:nvSpPr>
      <dsp:spPr>
        <a:xfrm>
          <a:off x="445785" y="3646934"/>
          <a:ext cx="6240990" cy="7675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895" tIns="0" rIns="235895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Контролируемость</a:t>
          </a:r>
          <a:endParaRPr lang="ru-RU" sz="2600" kern="1200" dirty="0"/>
        </a:p>
      </dsp:txBody>
      <dsp:txXfrm>
        <a:off x="483252" y="3684401"/>
        <a:ext cx="6166056" cy="692586"/>
      </dsp:txXfrm>
    </dsp:sp>
    <dsp:sp modelId="{17DF8260-3686-41A2-B759-B58176675BC0}">
      <dsp:nvSpPr>
        <dsp:cNvPr id="0" name=""/>
        <dsp:cNvSpPr/>
      </dsp:nvSpPr>
      <dsp:spPr>
        <a:xfrm>
          <a:off x="0" y="5210054"/>
          <a:ext cx="8915701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1D0B41-3F34-46AE-914F-BD34119E56CF}">
      <dsp:nvSpPr>
        <dsp:cNvPr id="0" name=""/>
        <dsp:cNvSpPr/>
      </dsp:nvSpPr>
      <dsp:spPr>
        <a:xfrm>
          <a:off x="445785" y="4826294"/>
          <a:ext cx="6240990" cy="7675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895" tIns="0" rIns="235895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Целостность </a:t>
          </a:r>
          <a:endParaRPr lang="ru-RU" sz="2600" kern="1200" dirty="0"/>
        </a:p>
      </dsp:txBody>
      <dsp:txXfrm>
        <a:off x="483252" y="4863761"/>
        <a:ext cx="6166056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5665B-D7E9-4DEF-8FC5-CF97FB764938}" type="datetimeFigureOut">
              <a:rPr lang="zh-CN" altLang="en-US" smtClean="0"/>
              <a:pPr/>
              <a:t>2017/9/1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0D62A-0EDC-4DC8-9C32-FB765812F0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472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0D62A-0EDC-4DC8-9C32-FB765812F04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50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158C-029E-41A6-8269-2DCE93178C56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71A7BC9-E4F2-4751-A187-527374566E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098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632543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177472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560518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4205083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631890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874151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2717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3429000" y="142876"/>
            <a:ext cx="8477251" cy="1571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37090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表格占位符 13"/>
          <p:cNvSpPr>
            <a:spLocks noGrp="1"/>
          </p:cNvSpPr>
          <p:nvPr>
            <p:ph type="tbl" sz="quarter" idx="10"/>
          </p:nvPr>
        </p:nvSpPr>
        <p:spPr>
          <a:xfrm>
            <a:off x="4190986" y="2714626"/>
            <a:ext cx="7429553" cy="285751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таблицы</a:t>
            </a:r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571462" y="428605"/>
            <a:ext cx="3333751" cy="2214563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4190986" y="1428736"/>
            <a:ext cx="7429515" cy="114301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4191000" y="500063"/>
            <a:ext cx="4953000" cy="7858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79789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artArt 占位符 6"/>
          <p:cNvSpPr>
            <a:spLocks noGrp="1"/>
          </p:cNvSpPr>
          <p:nvPr>
            <p:ph type="dgm" sz="quarter" idx="10"/>
          </p:nvPr>
        </p:nvSpPr>
        <p:spPr>
          <a:xfrm>
            <a:off x="4095736" y="571480"/>
            <a:ext cx="6953299" cy="4071966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>
          <a:xfrm>
            <a:off x="952501" y="571480"/>
            <a:ext cx="2857500" cy="400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4095751" y="4786313"/>
            <a:ext cx="4572000" cy="7858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4978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94202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表占位符 2"/>
          <p:cNvSpPr>
            <a:spLocks noGrp="1"/>
          </p:cNvSpPr>
          <p:nvPr>
            <p:ph type="chart" sz="quarter" idx="10"/>
          </p:nvPr>
        </p:nvSpPr>
        <p:spPr>
          <a:xfrm>
            <a:off x="2381225" y="714357"/>
            <a:ext cx="7429500" cy="414337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диаграммы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000751" y="5000625"/>
            <a:ext cx="3810000" cy="85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56469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51" y="1143000"/>
            <a:ext cx="10858500" cy="1428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248657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143493" y="142876"/>
            <a:ext cx="6667507" cy="16430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78408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82635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1340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010475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693847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39419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880548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013956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736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57" r:id="rId18"/>
    <p:sldLayoutId id="2147483658" r:id="rId19"/>
    <p:sldLayoutId id="2147483659" r:id="rId20"/>
    <p:sldLayoutId id="2147483660" r:id="rId21"/>
    <p:sldLayoutId id="2147483661" r:id="rId22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55440" y="46006"/>
            <a:ext cx="10460427" cy="4103075"/>
          </a:xfrm>
          <a:prstGeom prst="rect">
            <a:avLst/>
          </a:prstGeom>
          <a:noFill/>
          <a:ln>
            <a:solidFill>
              <a:srgbClr val="B1D0E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991544" y="219049"/>
            <a:ext cx="7908778" cy="4388094"/>
          </a:xfrm>
        </p:spPr>
        <p:txBody>
          <a:bodyPr/>
          <a:lstStyle/>
          <a:p>
            <a:pPr marL="92075" indent="-4763" algn="ctr">
              <a:buNone/>
            </a:pPr>
            <a:r>
              <a:rPr lang="ru-RU" altLang="zh-CN" sz="1600" b="1" dirty="0" smtClean="0">
                <a:solidFill>
                  <a:srgbClr val="0097A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МУНИЦИПАЛЬНОЕ </a:t>
            </a:r>
          </a:p>
          <a:p>
            <a:pPr marL="92075" indent="-4763" algn="ctr">
              <a:buNone/>
            </a:pPr>
            <a:r>
              <a:rPr lang="ru-RU" altLang="zh-CN" sz="1600" b="1" dirty="0" smtClean="0">
                <a:solidFill>
                  <a:srgbClr val="0097A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АВТОНОМНОЕ ДОШКОЛЬНОЕ ОБРАЗОВАТЕЛЬНОЕ УЧРЕЖДЕНИЕ </a:t>
            </a:r>
          </a:p>
          <a:p>
            <a:pPr marL="92075" indent="-4763" algn="ctr">
              <a:buNone/>
            </a:pPr>
            <a:r>
              <a:rPr lang="ru-RU" altLang="zh-CN" sz="1600" b="1" dirty="0" smtClean="0">
                <a:solidFill>
                  <a:srgbClr val="0097A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«ДЕТСКИЙ САД № 9 «КАЛИНКА» </a:t>
            </a:r>
          </a:p>
          <a:p>
            <a:pPr marL="92075" indent="-4763" algn="ctr">
              <a:buNone/>
            </a:pPr>
            <a:r>
              <a:rPr lang="ru-RU" altLang="zh-CN" sz="1600" b="1" dirty="0">
                <a:solidFill>
                  <a:srgbClr val="0097A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Г</a:t>
            </a:r>
            <a:r>
              <a:rPr lang="ru-RU" altLang="zh-CN" sz="1600" b="1" dirty="0" smtClean="0">
                <a:solidFill>
                  <a:srgbClr val="0097A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.НАЗАРОВО </a:t>
            </a:r>
            <a:r>
              <a:rPr lang="ru-RU" altLang="zh-CN" sz="1600" b="1" dirty="0" smtClean="0">
                <a:solidFill>
                  <a:srgbClr val="0097A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КРАСНОЯРСКОГО КРАЯ</a:t>
            </a:r>
          </a:p>
          <a:p>
            <a:pPr marL="92075" indent="-4763" algn="ctr">
              <a:buNone/>
            </a:pPr>
            <a:endParaRPr lang="ru-RU" altLang="zh-CN" sz="1600" b="1" dirty="0" smtClean="0">
              <a:solidFill>
                <a:srgbClr val="0097A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92075" indent="-4763" algn="ctr">
              <a:buNone/>
            </a:pPr>
            <a:r>
              <a:rPr lang="ru-RU" altLang="zh-CN" sz="4800" b="1" dirty="0" smtClean="0">
                <a:solidFill>
                  <a:srgbClr val="0097A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РАБОЧАЯ ПРОГРАММА ПЕДАГОГА</a:t>
            </a:r>
            <a:endParaRPr lang="zh-CN" altLang="en-US" sz="4400" b="1" dirty="0">
              <a:solidFill>
                <a:srgbClr val="0097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08168" y="5933139"/>
            <a:ext cx="4553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</a:p>
          <a:p>
            <a:r>
              <a:rPr lang="ru-RU" dirty="0" smtClean="0"/>
              <a:t>старший воспитатель </a:t>
            </a:r>
            <a:r>
              <a:rPr lang="ru-RU" dirty="0" err="1" smtClean="0"/>
              <a:t>Мищанин</a:t>
            </a:r>
            <a:r>
              <a:rPr lang="ru-RU" dirty="0" smtClean="0"/>
              <a:t> М.Г.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45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4936"/>
            <a:ext cx="12192000" cy="1251248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415480" y="127856"/>
            <a:ext cx="9912422" cy="985664"/>
          </a:xfrm>
        </p:spPr>
        <p:txBody>
          <a:bodyPr>
            <a:normAutofit/>
          </a:bodyPr>
          <a:lstStyle/>
          <a:p>
            <a:pPr marL="92075" indent="-4763" algn="ctr">
              <a:buNone/>
            </a:pPr>
            <a:r>
              <a:rPr lang="ru-RU" altLang="zh-CN" sz="2800" dirty="0" smtClean="0">
                <a:solidFill>
                  <a:srgbClr val="0097A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Нормативные основы разработки рабочей программы педагога в МАДОУ</a:t>
            </a:r>
            <a:endParaRPr lang="zh-CN" altLang="en-US" sz="2800" dirty="0">
              <a:solidFill>
                <a:srgbClr val="0097A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9415" y="1246312"/>
            <a:ext cx="10488487" cy="52678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97A0"/>
              </a:solidFill>
            </a:endParaRP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839416" y="2060848"/>
            <a:ext cx="8712968" cy="29704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2" indent="0">
              <a:buNone/>
            </a:pPr>
            <a:endParaRPr lang="zh-CN" altLang="en-US" b="1" i="1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295800" y="1379103"/>
            <a:ext cx="3744416" cy="218895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ФЗ-273 «Об образовании в </a:t>
            </a:r>
            <a:r>
              <a:rPr lang="ru-RU" sz="2400" dirty="0">
                <a:solidFill>
                  <a:schemeClr val="tx1"/>
                </a:solidFill>
              </a:rPr>
              <a:t>РФ» (Гл.1, статья 2, п.9; гл.8, статья 48, п.1)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59496" y="3700850"/>
            <a:ext cx="4032448" cy="232043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ФГОС </a:t>
            </a:r>
            <a:r>
              <a:rPr lang="ru-RU" sz="2400" dirty="0" smtClean="0">
                <a:solidFill>
                  <a:schemeClr val="tx1"/>
                </a:solidFill>
              </a:rPr>
              <a:t>ДО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(Приказ </a:t>
            </a:r>
            <a:r>
              <a:rPr lang="ru-RU" sz="2400" dirty="0" err="1">
                <a:solidFill>
                  <a:schemeClr val="tx1"/>
                </a:solidFill>
              </a:rPr>
              <a:t>Минобрнауки</a:t>
            </a:r>
            <a:r>
              <a:rPr lang="ru-RU" sz="2400" dirty="0">
                <a:solidFill>
                  <a:schemeClr val="tx1"/>
                </a:solidFill>
              </a:rPr>
              <a:t> России №1155 от 17.10.2013)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32104" y="3700851"/>
            <a:ext cx="4104456" cy="232043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Образовательная программа дошкольного образования МАДОУ «Детский сад №9 «Калинка»</a:t>
            </a:r>
          </a:p>
        </p:txBody>
      </p:sp>
    </p:spTree>
    <p:extLst>
      <p:ext uri="{BB962C8B-B14F-4D97-AF65-F5344CB8AC3E}">
        <p14:creationId xmlns:p14="http://schemas.microsoft.com/office/powerpoint/2010/main" val="135127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99456" y="476672"/>
            <a:ext cx="10585176" cy="54476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Рабочая программа педагога - </a:t>
            </a:r>
            <a:r>
              <a:rPr lang="ru-RU" sz="3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нормативный </a:t>
            </a:r>
            <a:r>
              <a:rPr lang="ru-RU" sz="3600" dirty="0">
                <a:latin typeface="Arial Narrow" panose="020B0606020202030204" pitchFamily="34" charset="0"/>
                <a:cs typeface="Times New Roman" panose="02020603050405020304" pitchFamily="18" charset="0"/>
              </a:rPr>
              <a:t>документ, характеризующий систему организации образовательной </a:t>
            </a:r>
            <a:r>
              <a:rPr lang="ru-RU" sz="3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деятельности.</a:t>
            </a:r>
          </a:p>
          <a:p>
            <a:pPr algn="ctr"/>
            <a:endParaRPr lang="ru-RU" sz="36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Рабочая </a:t>
            </a:r>
            <a:r>
              <a:rPr lang="ru-RU" sz="3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программа педагога </a:t>
            </a:r>
            <a:r>
              <a:rPr lang="ru-RU" sz="3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– </a:t>
            </a:r>
            <a:r>
              <a:rPr lang="ru-RU" sz="3600" dirty="0">
                <a:latin typeface="Arial Narrow" panose="020B0606020202030204" pitchFamily="34" charset="0"/>
                <a:cs typeface="Times New Roman" panose="02020603050405020304" pitchFamily="18" charset="0"/>
              </a:rPr>
              <a:t>индивидуальный инструмент </a:t>
            </a:r>
            <a:r>
              <a:rPr lang="ru-RU" sz="3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педагога, </a:t>
            </a:r>
            <a:r>
              <a:rPr lang="ru-RU" sz="3600" dirty="0">
                <a:latin typeface="Arial Narrow" panose="020B0606020202030204" pitchFamily="34" charset="0"/>
                <a:cs typeface="Times New Roman" panose="02020603050405020304" pitchFamily="18" charset="0"/>
              </a:rPr>
              <a:t>в котором он определяет наиболее  оптимальные и эффективные для </a:t>
            </a:r>
            <a:r>
              <a:rPr lang="ru-RU" sz="3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определённой </a:t>
            </a:r>
            <a:r>
              <a:rPr lang="ru-RU" sz="3600" dirty="0">
                <a:latin typeface="Arial Narrow" panose="020B0606020202030204" pitchFamily="34" charset="0"/>
                <a:cs typeface="Times New Roman" panose="02020603050405020304" pitchFamily="18" charset="0"/>
              </a:rPr>
              <a:t>группы воспитанников содержание, формы, методы и приёмы организации образовательной деятельности.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55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343472" y="127856"/>
            <a:ext cx="9552448" cy="720080"/>
          </a:xfrm>
        </p:spPr>
        <p:txBody>
          <a:bodyPr>
            <a:normAutofit fontScale="70000" lnSpcReduction="20000"/>
          </a:bodyPr>
          <a:lstStyle/>
          <a:p>
            <a:pPr marL="92075" indent="-4763" algn="ctr">
              <a:buNone/>
            </a:pPr>
            <a:r>
              <a:rPr lang="ru-RU" altLang="zh-CN" sz="4200" dirty="0" smtClean="0">
                <a:solidFill>
                  <a:srgbClr val="0097A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Характеристики </a:t>
            </a:r>
            <a:r>
              <a:rPr lang="ru-RU" altLang="zh-CN" sz="4200" dirty="0">
                <a:solidFill>
                  <a:srgbClr val="0097A0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рабочей программы педагога</a:t>
            </a:r>
          </a:p>
          <a:p>
            <a:pPr marL="92075" indent="-4763">
              <a:buNone/>
            </a:pPr>
            <a:endParaRPr lang="zh-CN" altLang="en-US" dirty="0">
              <a:solidFill>
                <a:srgbClr val="0097A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433" y="1147829"/>
            <a:ext cx="10488487" cy="5461383"/>
          </a:xfrm>
          <a:prstGeom prst="rect">
            <a:avLst/>
          </a:prstGeom>
          <a:solidFill>
            <a:schemeClr val="accent1">
              <a:lumMod val="40000"/>
              <a:lumOff val="6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407368" y="1610161"/>
            <a:ext cx="9505056" cy="30962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2" indent="0" algn="just">
              <a:buNone/>
            </a:pP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Verdana" panose="020B060403050404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7253400"/>
              </p:ext>
            </p:extLst>
          </p:nvPr>
        </p:nvGraphicFramePr>
        <p:xfrm>
          <a:off x="1370451" y="949232"/>
          <a:ext cx="8915701" cy="5974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436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4936"/>
            <a:ext cx="12192000" cy="985664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415480" y="127856"/>
            <a:ext cx="9793088" cy="720080"/>
          </a:xfrm>
        </p:spPr>
        <p:txBody>
          <a:bodyPr/>
          <a:lstStyle/>
          <a:p>
            <a:pPr marL="92075" indent="-4763" algn="ctr">
              <a:buNone/>
            </a:pPr>
            <a:r>
              <a:rPr lang="ru-RU" sz="2800" b="1" dirty="0">
                <a:solidFill>
                  <a:srgbClr val="0097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Структура рабочей </a:t>
            </a:r>
            <a:r>
              <a:rPr lang="ru-RU" sz="2800" b="1" dirty="0" smtClean="0">
                <a:solidFill>
                  <a:srgbClr val="0097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программы педагога:</a:t>
            </a:r>
            <a:endParaRPr lang="ru-RU" sz="2800" b="1" dirty="0">
              <a:solidFill>
                <a:srgbClr val="0097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2075" indent="-4763">
              <a:buNone/>
            </a:pPr>
            <a:endParaRPr lang="zh-CN" altLang="en-US" dirty="0">
              <a:solidFill>
                <a:srgbClr val="0097A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9376" y="1340768"/>
            <a:ext cx="10936560" cy="4623186"/>
          </a:xfrm>
          <a:prstGeom prst="rect">
            <a:avLst/>
          </a:prstGeom>
          <a:solidFill>
            <a:schemeClr val="accent2">
              <a:lumMod val="20000"/>
              <a:lumOff val="8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0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целевой раздел</a:t>
            </a:r>
            <a:r>
              <a:rPr lang="ru-RU" sz="4000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  <a:endParaRPr lang="ru-RU" sz="4000" b="1" i="1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ru-RU" sz="40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содержательный раздел; </a:t>
            </a:r>
            <a:endParaRPr lang="ru-RU" sz="40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ru-RU" sz="40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организационный раздел;</a:t>
            </a:r>
          </a:p>
          <a:p>
            <a:pPr algn="just"/>
            <a:r>
              <a:rPr lang="ru-RU" sz="40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дополнительный раздел </a:t>
            </a: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2069638" y="2060848"/>
            <a:ext cx="7482746" cy="29704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2" indent="0">
              <a:buNone/>
            </a:pPr>
            <a:endParaRPr lang="zh-CN" altLang="en-US" i="1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88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4936"/>
            <a:ext cx="12192000" cy="985664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055440" y="127856"/>
            <a:ext cx="10441160" cy="720080"/>
          </a:xfrm>
        </p:spPr>
        <p:txBody>
          <a:bodyPr>
            <a:normAutofit fontScale="92500" lnSpcReduction="10000"/>
          </a:bodyPr>
          <a:lstStyle/>
          <a:p>
            <a:pPr marL="92075" indent="-4763">
              <a:buNone/>
            </a:pPr>
            <a:r>
              <a:rPr lang="ru-RU" sz="2400" b="1" dirty="0">
                <a:solidFill>
                  <a:srgbClr val="0097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Дополнительный раздел рабочей программы педагога МАДОУ «Детский сад </a:t>
            </a:r>
            <a:r>
              <a:rPr lang="ru-RU" sz="2400" b="1" dirty="0" smtClean="0">
                <a:solidFill>
                  <a:srgbClr val="0097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№ 9 «Калинка»: </a:t>
            </a:r>
            <a:r>
              <a:rPr lang="ru-RU" sz="2400" b="1" dirty="0">
                <a:solidFill>
                  <a:srgbClr val="0097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Приложения.</a:t>
            </a:r>
          </a:p>
          <a:p>
            <a:pPr marL="92075" indent="-4763">
              <a:buNone/>
            </a:pPr>
            <a:endParaRPr lang="zh-CN" altLang="en-US" dirty="0">
              <a:solidFill>
                <a:srgbClr val="0097A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9336" y="980728"/>
            <a:ext cx="11665296" cy="5191930"/>
          </a:xfrm>
          <a:prstGeom prst="rect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Паспорт группы;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Список детей и сведения о детях;</a:t>
            </a:r>
            <a:endParaRPr lang="ru-RU" sz="16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Должностная инструкция педагога;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Инструкция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ОТ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воспитателя;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Инструкция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безопасности жизнедеятельности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воспитанников;</a:t>
            </a:r>
          </a:p>
          <a:p>
            <a:pPr marL="285750" lvl="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Педагогическая диагностика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(карты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диагностических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исследований; результаты диагностики; листы адаптации.</a:t>
            </a:r>
          </a:p>
          <a:p>
            <a:pPr marL="285750" lvl="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Взаимодействие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родителями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сведения о родителях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воспитанников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 с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оциально-демографический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паспорт группы на текущий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учебный год; список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родительского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комитета; </a:t>
            </a:r>
            <a:r>
              <a:rPr lang="ru-RU" sz="1600" b="1" i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оргпроекты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родительских собраний с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материалами; тетрадь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протоколов родительских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собраний; информационный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материал для информационного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поля.</a:t>
            </a:r>
            <a:endParaRPr lang="ru-RU" sz="16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абель посещаемости;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Эвакуационный журнал;</a:t>
            </a:r>
            <a:endParaRPr lang="ru-RU" sz="16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Журнал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учета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родительской платы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 содержание ребенка в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д/с;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Индивидуальная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программа профессионального развития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педагога;</a:t>
            </a:r>
            <a:endParaRPr lang="ru-RU" sz="16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Тетрадь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методических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мероприятий;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Планирование ОД с детьми данной группы;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Картотеки различных гимнастик,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п/и, д/и </a:t>
            </a:r>
            <a:r>
              <a:rPr lang="ru-RU" sz="1600" b="1" i="1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пр.;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Журнал </a:t>
            </a:r>
            <a:r>
              <a:rPr lang="ru-RU" sz="1600" b="1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здоровья.</a:t>
            </a:r>
            <a:endParaRPr lang="ru-RU" sz="16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20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2069638" y="2060848"/>
            <a:ext cx="7482746" cy="29704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2" indent="0">
              <a:buNone/>
            </a:pPr>
            <a:endParaRPr lang="zh-CN" altLang="en-US" i="1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49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3785</TotalTime>
  <Words>291</Words>
  <Application>Microsoft Office PowerPoint</Application>
  <PresentationFormat>Широкоэкранный</PresentationFormat>
  <Paragraphs>44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宋体</vt:lpstr>
      <vt:lpstr>Arial</vt:lpstr>
      <vt:lpstr>Arial Narrow</vt:lpstr>
      <vt:lpstr>Calibri</vt:lpstr>
      <vt:lpstr>Century Gothic</vt:lpstr>
      <vt:lpstr>Times New Roman</vt:lpstr>
      <vt:lpstr>Verdana</vt:lpstr>
      <vt:lpstr>Wingdings 3</vt:lpstr>
      <vt:lpstr>幼圆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Учеба и книги</dc:title>
  <dc:creator>УчебныеПрезентации.РФ</dc:creator>
  <cp:lastModifiedBy>1</cp:lastModifiedBy>
  <cp:revision>115</cp:revision>
  <dcterms:created xsi:type="dcterms:W3CDTF">2012-07-31T13:58:46Z</dcterms:created>
  <dcterms:modified xsi:type="dcterms:W3CDTF">2017-09-01T03:08:37Z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193013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