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9" r:id="rId2"/>
    <p:sldId id="258" r:id="rId3"/>
    <p:sldId id="262" r:id="rId4"/>
    <p:sldId id="261" r:id="rId5"/>
    <p:sldId id="265" r:id="rId6"/>
    <p:sldId id="269" r:id="rId7"/>
    <p:sldId id="281" r:id="rId8"/>
    <p:sldId id="286" r:id="rId9"/>
    <p:sldId id="291" r:id="rId10"/>
    <p:sldId id="284" r:id="rId11"/>
    <p:sldId id="287" r:id="rId12"/>
    <p:sldId id="285" r:id="rId13"/>
    <p:sldId id="28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277" autoAdjust="0"/>
    <p:restoredTop sz="94660"/>
  </p:normalViewPr>
  <p:slideViewPr>
    <p:cSldViewPr>
      <p:cViewPr varScale="1">
        <p:scale>
          <a:sx n="54" d="100"/>
          <a:sy n="54" d="100"/>
        </p:scale>
        <p:origin x="27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FE774A-37D3-41B3-ADB5-828C010DC379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2E8DA-494B-4748-B994-E53A0E05D0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474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E8DA-494B-4748-B994-E53A0E05D05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414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76" y="-18058"/>
            <a:ext cx="9192153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2976" y="1142984"/>
            <a:ext cx="735811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«Применение 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</a:t>
            </a: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у-Джок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терапии при  коррекции речевых нарушений  у детей старшего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дошкольного возраста »</a:t>
            </a:r>
          </a:p>
          <a:p>
            <a:pPr algn="ctr"/>
            <a:endParaRPr lang="en-US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(из опыта работы)</a:t>
            </a:r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dirty="0"/>
          </a:p>
        </p:txBody>
      </p:sp>
      <p:pic>
        <p:nvPicPr>
          <p:cNvPr id="15361" name="Picture 1" descr="G:\су-джок\1004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876"/>
            <a:ext cx="2071702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76" y="-18058"/>
            <a:ext cx="9192153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Picture 1" descr="DSC_1271"/>
          <p:cNvPicPr>
            <a:picLocks noChangeAspect="1" noChangeArrowheads="1"/>
          </p:cNvPicPr>
          <p:nvPr/>
        </p:nvPicPr>
        <p:blipFill>
          <a:blip r:embed="rId3" cstate="print"/>
          <a:srcRect t="21890"/>
          <a:stretch>
            <a:fillRect/>
          </a:stretch>
        </p:blipFill>
        <p:spPr bwMode="auto">
          <a:xfrm>
            <a:off x="1142976" y="3000372"/>
            <a:ext cx="2286016" cy="3169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1" descr="G:\су-джок\origin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3500438"/>
            <a:ext cx="3143272" cy="26214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714348" y="642918"/>
            <a:ext cx="78581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Игры на развитие мелкой моторики с использованием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мультимедийной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презентации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00100" y="1571612"/>
            <a:ext cx="69294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Упражнение «Месим тесто»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Тесто мнем, мнем, мнем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(перекладывать шарик из руки в руку, слегка зажимая его),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76" y="-18058"/>
            <a:ext cx="9192153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857224" y="1000108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4" name="Picture 2" descr="DSC_1270"/>
          <p:cNvPicPr>
            <a:picLocks noChangeAspect="1" noChangeArrowheads="1"/>
          </p:cNvPicPr>
          <p:nvPr/>
        </p:nvPicPr>
        <p:blipFill>
          <a:blip r:embed="rId3" cstate="print"/>
          <a:srcRect t="22015"/>
          <a:stretch>
            <a:fillRect/>
          </a:stretch>
        </p:blipFill>
        <p:spPr bwMode="auto">
          <a:xfrm>
            <a:off x="5072066" y="1928802"/>
            <a:ext cx="2568577" cy="3555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G:\су-джок\p2rex2H_Up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214554"/>
            <a:ext cx="3364993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928662" y="714356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Тесто жмем, жмем, жмем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(перекладывать шарик из руки в руку, слегка зажимая его),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3" y="0"/>
            <a:ext cx="9192153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857224" y="1000108"/>
            <a:ext cx="2616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 descr="G:\су-джок\csp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571744"/>
            <a:ext cx="3500462" cy="2665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3" name="Picture 1" descr="DSC_1268"/>
          <p:cNvPicPr>
            <a:picLocks noChangeAspect="1" noChangeArrowheads="1"/>
          </p:cNvPicPr>
          <p:nvPr/>
        </p:nvPicPr>
        <p:blipFill>
          <a:blip r:embed="rId4" cstate="print"/>
          <a:srcRect t="20364"/>
          <a:stretch>
            <a:fillRect/>
          </a:stretch>
        </p:blipFill>
        <p:spPr bwMode="auto">
          <a:xfrm>
            <a:off x="4643438" y="2428868"/>
            <a:ext cx="2571768" cy="3635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714348" y="785794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После скалку мы возьмем</a:t>
            </a:r>
          </a:p>
          <a:p>
            <a:pPr algn="ctr"/>
            <a:r>
              <a:rPr lang="ru-RU" sz="2400" dirty="0" smtClean="0"/>
              <a:t>     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Тесто тонко раскатаем</a:t>
            </a:r>
            <a:r>
              <a:rPr lang="ru-RU" sz="2400" dirty="0" smtClean="0"/>
              <a:t>,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(прокатывать шарик между ладонями вперед-назад),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76" y="-18058"/>
            <a:ext cx="9192153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0" name="Picture 4" descr="G:\су-джок\9b53b816b200b114f8d9d64bc555b2d7__f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214554"/>
            <a:ext cx="3286148" cy="26359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285984" y="85723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Выпекать пирог поставим!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 descr="DSC_1280"/>
          <p:cNvPicPr>
            <a:picLocks noChangeAspect="1" noChangeArrowheads="1"/>
          </p:cNvPicPr>
          <p:nvPr/>
        </p:nvPicPr>
        <p:blipFill>
          <a:blip r:embed="rId4" cstate="print"/>
          <a:srcRect l="7346" t="15663" r="7109"/>
          <a:stretch>
            <a:fillRect/>
          </a:stretch>
        </p:blipFill>
        <p:spPr bwMode="auto">
          <a:xfrm>
            <a:off x="5072066" y="1714488"/>
            <a:ext cx="2278064" cy="39848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116"/>
            <a:ext cx="9192153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28662" y="714356"/>
            <a:ext cx="764386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коррекция речевых нарушений с помощью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массажера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Су -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дошкольников.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нормализовать мышечный тонус, развивать координацию движений и мелкую моторику; 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активизировать области коры головного мозга, способствовать установлению межполушарных связей;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содействовать снижению двигательной и эмоциональной расторможенности;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использовать элементы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терапии в различных видах деятельности и на различных этапах коррекционной работы.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3" y="-36116"/>
            <a:ext cx="9192153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57488" y="928670"/>
            <a:ext cx="41214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Приёмы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терапии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714488"/>
            <a:ext cx="72866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Массаж эластичным кольцом.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Массаж специальным шариком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G:\су-джок\88338549.png"/>
          <p:cNvPicPr/>
          <p:nvPr/>
        </p:nvPicPr>
        <p:blipFill>
          <a:blip r:embed="rId3"/>
          <a:srcRect b="2087"/>
          <a:stretch>
            <a:fillRect/>
          </a:stretch>
        </p:blipFill>
        <p:spPr bwMode="auto">
          <a:xfrm>
            <a:off x="4857752" y="3071810"/>
            <a:ext cx="3000396" cy="2705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3" y="0"/>
            <a:ext cx="9192153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85786" y="1285860"/>
            <a:ext cx="414340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этап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детей с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у-Джок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правилами его использования.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этап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Закрепление знаний в упражнениях, играх.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 этап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Самостоятельное использование шарика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у-Джок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соответствии с потребностями и желаниями.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3240" y="642918"/>
            <a:ext cx="30909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Этапы  работы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9" name="Picture 1" descr="G:\су-джок\db3d107162b44c7db7083361a15a2f1d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571612"/>
            <a:ext cx="3381842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3" y="-36116"/>
            <a:ext cx="9192153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785786" y="642918"/>
            <a:ext cx="764386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направленные на обобщение и  расширение словаря, развитие грамматического строя речи: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«По ладошке мяч катаю и животных называю»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«Я знаю 5 названий…»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«Едет, плывет, летит»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«Скажи ласково»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«Один – много»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«Что из чего сделано»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SC_12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857496"/>
            <a:ext cx="4079765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116"/>
            <a:ext cx="9192153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928662" y="571480"/>
            <a:ext cx="707236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Игры, направленные на развитие             ориентировки в пространстве и времени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endParaRPr lang="en-US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«Влево, вправо прокати, только мяч не упусти»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«Мячик прыгает по мне – по груди и по спине»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«Речное путешествие»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«Мячик ты скорей катай,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дни недели называй»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«Утро, день, вечер, ночь»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«Времена года»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Наталья\AppData\Local\Microsoft\Windows\Temporary Internet Files\Content.Word\DSC_1292.jpg"/>
          <p:cNvPicPr/>
          <p:nvPr/>
        </p:nvPicPr>
        <p:blipFill>
          <a:blip r:embed="rId3" cstate="print"/>
          <a:srcRect r="16301"/>
          <a:stretch>
            <a:fillRect/>
          </a:stretch>
        </p:blipFill>
        <p:spPr bwMode="auto">
          <a:xfrm>
            <a:off x="4643438" y="2857496"/>
            <a:ext cx="3286148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3" y="0"/>
            <a:ext cx="9192153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214546" y="357166"/>
            <a:ext cx="61889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с 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спользованием шариков </a:t>
            </a:r>
            <a:r>
              <a:rPr lang="ru-RU" sz="24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у-Джок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звукового анализа слов.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714348" y="1285860"/>
            <a:ext cx="44291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0763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Раздели слова на слоги»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076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«Выкладывание схем»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1076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«Шарик мы ладонью стук –    называем первый звук»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G:\су-джок\285628-9cc3ea994600ab4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857628"/>
            <a:ext cx="3357586" cy="25181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DSC_1262"/>
          <p:cNvPicPr>
            <a:picLocks noChangeAspect="1" noChangeArrowheads="1"/>
          </p:cNvPicPr>
          <p:nvPr/>
        </p:nvPicPr>
        <p:blipFill>
          <a:blip r:embed="rId5" cstate="print"/>
          <a:srcRect l="6566" r="15152"/>
          <a:stretch>
            <a:fillRect/>
          </a:stretch>
        </p:blipFill>
        <p:spPr bwMode="auto">
          <a:xfrm>
            <a:off x="4857752" y="2071678"/>
            <a:ext cx="3591208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76" y="-18058"/>
            <a:ext cx="9192153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857224" y="1000108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000100" y="642918"/>
            <a:ext cx="74295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Игры, направленные на установление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связи звука с буквой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SC_12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214554"/>
            <a:ext cx="3867070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DSC_12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214554"/>
            <a:ext cx="3559994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2153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857224" y="1000108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142984"/>
            <a:ext cx="7286740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Мультимедийная презентация</a:t>
            </a:r>
          </a:p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«Испечем пирог»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8572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G:\су-джок\image_48718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928934"/>
            <a:ext cx="3429024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</TotalTime>
  <Words>363</Words>
  <Application>Microsoft Office PowerPoint</Application>
  <PresentationFormat>Экран (4:3)</PresentationFormat>
  <Paragraphs>64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Иван Батожок</cp:lastModifiedBy>
  <cp:revision>105</cp:revision>
  <dcterms:created xsi:type="dcterms:W3CDTF">2016-10-24T05:51:29Z</dcterms:created>
  <dcterms:modified xsi:type="dcterms:W3CDTF">2017-09-01T14:43:30Z</dcterms:modified>
</cp:coreProperties>
</file>