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Raleway" charset="0"/>
      <p:regular r:id="rId12"/>
      <p:bold r:id="rId13"/>
      <p:italic r:id="rId14"/>
      <p:boldItalic r:id="rId15"/>
    </p:embeddedFont>
    <p:embeddedFont>
      <p:font typeface="Lato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Shape 2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Shape 2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Shape 2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Shape 1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 1">
    <p:bg>
      <p:bgPr>
        <a:solidFill>
          <a:srgbClr val="FFFFFF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/>
          <p:nvPr/>
        </p:nvSpPr>
        <p:spPr>
          <a:xfrm>
            <a:off x="0" y="0"/>
            <a:ext cx="9144000" cy="3460200"/>
          </a:xfrm>
          <a:prstGeom prst="rect">
            <a:avLst/>
          </a:prstGeom>
          <a:solidFill>
            <a:srgbClr val="0F9D5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/>
          <p:nvPr/>
        </p:nvSpPr>
        <p:spPr>
          <a:xfrm rot="10800000">
            <a:off x="7697100" y="-25"/>
            <a:ext cx="962400" cy="3460200"/>
          </a:xfrm>
          <a:prstGeom prst="rect">
            <a:avLst/>
          </a:prstGeom>
          <a:solidFill>
            <a:srgbClr val="57BB8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2" name="Shape 72"/>
          <p:cNvSpPr/>
          <p:nvPr/>
        </p:nvSpPr>
        <p:spPr>
          <a:xfrm rot="10800000">
            <a:off x="5750475" y="-25"/>
            <a:ext cx="1946700" cy="3460200"/>
          </a:xfrm>
          <a:prstGeom prst="rect">
            <a:avLst/>
          </a:prstGeom>
          <a:solidFill>
            <a:srgbClr val="33AC7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3" name="Shape 73"/>
          <p:cNvSpPr/>
          <p:nvPr/>
        </p:nvSpPr>
        <p:spPr>
          <a:xfrm rot="10800000" flipH="1">
            <a:off x="8659499" y="-25"/>
            <a:ext cx="484500" cy="3460200"/>
          </a:xfrm>
          <a:prstGeom prst="rect">
            <a:avLst/>
          </a:prstGeom>
          <a:solidFill>
            <a:srgbClr val="87CEA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24475" y="465975"/>
            <a:ext cx="5124300" cy="2841600"/>
          </a:xfrm>
          <a:prstGeom prst="rect">
            <a:avLst/>
          </a:prstGeom>
          <a:noFill/>
        </p:spPr>
        <p:txBody>
          <a:bodyPr lIns="91425" tIns="91425" rIns="91425" bIns="91425" anchor="b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6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ubTitle" idx="1"/>
          </p:nvPr>
        </p:nvSpPr>
        <p:spPr>
          <a:xfrm>
            <a:off x="324475" y="3612601"/>
            <a:ext cx="5124300" cy="1302600"/>
          </a:xfrm>
          <a:prstGeom prst="rect">
            <a:avLst/>
          </a:prstGeom>
          <a:noFill/>
        </p:spPr>
        <p:txBody>
          <a:bodyPr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1800">
                <a:solidFill>
                  <a:srgbClr val="61616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1800">
                <a:solidFill>
                  <a:srgbClr val="61616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1800">
                <a:solidFill>
                  <a:srgbClr val="61616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1800">
                <a:solidFill>
                  <a:srgbClr val="61616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1800">
                <a:solidFill>
                  <a:srgbClr val="61616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1800">
                <a:solidFill>
                  <a:srgbClr val="61616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1800">
                <a:solidFill>
                  <a:srgbClr val="61616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1800">
                <a:solidFill>
                  <a:srgbClr val="61616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6161"/>
              </a:buClr>
              <a:buSzPct val="100000"/>
              <a:buNone/>
              <a:defRPr sz="1800">
                <a:solidFill>
                  <a:srgbClr val="616161"/>
                </a:solidFill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616161"/>
                </a:solidFill>
              </a:rPr>
              <a:pPr lv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 sz="1000">
              <a:solidFill>
                <a:srgbClr val="61616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bg>
      <p:bgPr>
        <a:solidFill>
          <a:srgbClr val="FFFFFF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291875" y="406900"/>
            <a:ext cx="4813500" cy="1388700"/>
          </a:xfrm>
          <a:prstGeom prst="rect">
            <a:avLst/>
          </a:prstGeom>
          <a:noFill/>
        </p:spPr>
        <p:txBody>
          <a:bodyPr lIns="91425" tIns="91425" rIns="91425" bIns="91425" anchor="b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291975" y="1854951"/>
            <a:ext cx="4813500" cy="2577000"/>
          </a:xfrm>
          <a:prstGeom prst="rect">
            <a:avLst/>
          </a:prstGeom>
          <a:noFill/>
        </p:spPr>
        <p:txBody>
          <a:bodyPr lIns="91425" tIns="91425" rIns="91425" bIns="91425" anchor="t" anchorCtr="0"/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6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</a:rPr>
              <a:pPr lv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 2">
    <p:bg>
      <p:bgPr>
        <a:solidFill>
          <a:srgbClr val="FFFFFF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-29" y="0"/>
            <a:ext cx="9144000" cy="1741500"/>
          </a:xfrm>
          <a:prstGeom prst="rect">
            <a:avLst/>
          </a:prstGeom>
          <a:solidFill>
            <a:srgbClr val="0F9D5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 rot="10800000">
            <a:off x="7697100" y="-25"/>
            <a:ext cx="962400" cy="1741500"/>
          </a:xfrm>
          <a:prstGeom prst="rect">
            <a:avLst/>
          </a:prstGeom>
          <a:solidFill>
            <a:srgbClr val="57BB8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/>
          <p:nvPr/>
        </p:nvSpPr>
        <p:spPr>
          <a:xfrm rot="10800000">
            <a:off x="5750475" y="-25"/>
            <a:ext cx="1946700" cy="1741500"/>
          </a:xfrm>
          <a:prstGeom prst="rect">
            <a:avLst/>
          </a:prstGeom>
          <a:solidFill>
            <a:srgbClr val="33AC7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 rot="10800000" flipH="1">
            <a:off x="8659499" y="-25"/>
            <a:ext cx="484500" cy="1741500"/>
          </a:xfrm>
          <a:prstGeom prst="rect">
            <a:avLst/>
          </a:prstGeom>
          <a:solidFill>
            <a:srgbClr val="87CEA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324475" y="148225"/>
            <a:ext cx="5244900" cy="1373700"/>
          </a:xfrm>
          <a:prstGeom prst="rect">
            <a:avLst/>
          </a:prstGeom>
          <a:noFill/>
        </p:spPr>
        <p:txBody>
          <a:bodyPr lIns="91425" tIns="91425" rIns="91425" bIns="91425" anchor="b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24475" y="1920450"/>
            <a:ext cx="8494800" cy="2704200"/>
          </a:xfrm>
          <a:prstGeom prst="rect">
            <a:avLst/>
          </a:prstGeom>
          <a:noFill/>
        </p:spPr>
        <p:txBody>
          <a:bodyPr lIns="91425" tIns="91425" rIns="91425" bIns="91425" anchor="t" anchorCtr="0"/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buSzPct val="100000"/>
              <a:defRPr sz="1800">
                <a:solidFill>
                  <a:srgbClr val="61616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616161"/>
              </a:buClr>
              <a:defRPr sz="1400">
                <a:solidFill>
                  <a:srgbClr val="616161"/>
                </a:solidFill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616161"/>
                </a:solidFill>
              </a:rPr>
              <a:pPr lv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 sz="1000">
              <a:solidFill>
                <a:srgbClr val="616161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 4">
    <p:bg>
      <p:bgPr>
        <a:solidFill>
          <a:srgbClr val="FFFFFF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/>
          <p:nvPr/>
        </p:nvSpPr>
        <p:spPr>
          <a:xfrm>
            <a:off x="3389100" y="0"/>
            <a:ext cx="57549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</a:rPr>
              <a:pPr lv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 sz="1000">
              <a:solidFill>
                <a:schemeClr val="dk2"/>
              </a:solidFill>
            </a:endParaRPr>
          </a:p>
        </p:txBody>
      </p:sp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21825" y="694100"/>
            <a:ext cx="2651400" cy="1781700"/>
          </a:xfrm>
          <a:prstGeom prst="rect">
            <a:avLst/>
          </a:prstGeom>
          <a:noFill/>
        </p:spPr>
        <p:txBody>
          <a:bodyPr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96" name="Shape 96"/>
          <p:cNvCxnSpPr/>
          <p:nvPr/>
        </p:nvCxnSpPr>
        <p:spPr>
          <a:xfrm>
            <a:off x="372950" y="511683"/>
            <a:ext cx="642300" cy="0"/>
          </a:xfrm>
          <a:prstGeom prst="straightConnector1">
            <a:avLst/>
          </a:prstGeom>
          <a:noFill/>
          <a:ln w="762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321825" y="2506878"/>
            <a:ext cx="2651400" cy="1937100"/>
          </a:xfrm>
          <a:prstGeom prst="rect">
            <a:avLst/>
          </a:prstGeom>
          <a:noFill/>
        </p:spPr>
        <p:txBody>
          <a:bodyPr lIns="91425" tIns="91425" rIns="91425" bIns="91425" anchor="t" anchorCtr="0"/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 5">
    <p:bg>
      <p:bgPr>
        <a:solidFill>
          <a:srgbClr val="FFFFFF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011825" y="317325"/>
            <a:ext cx="4820100" cy="4345800"/>
          </a:xfrm>
          <a:prstGeom prst="rect">
            <a:avLst/>
          </a:prstGeom>
          <a:noFill/>
        </p:spPr>
        <p:txBody>
          <a:bodyPr lIns="91425" tIns="91425" rIns="91425" bIns="91425" anchor="t" anchorCtr="0"/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6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</a:rPr>
              <a:pPr lv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 3">
    <p:bg>
      <p:bgPr>
        <a:solidFill>
          <a:srgbClr val="FFFFFF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7F5F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z="1000">
                <a:solidFill>
                  <a:srgbClr val="000000"/>
                </a:solidFill>
              </a:rPr>
              <a:pPr lv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 sz="1000">
              <a:solidFill>
                <a:srgbClr val="000000"/>
              </a:solidFill>
            </a:endParaRPr>
          </a:p>
        </p:txBody>
      </p:sp>
      <p:grpSp>
        <p:nvGrpSpPr>
          <p:cNvPr id="105" name="Shape 105"/>
          <p:cNvGrpSpPr/>
          <p:nvPr/>
        </p:nvGrpSpPr>
        <p:grpSpPr>
          <a:xfrm>
            <a:off x="11301" y="10188"/>
            <a:ext cx="9121317" cy="5123111"/>
            <a:chOff x="11301" y="10188"/>
            <a:chExt cx="9121317" cy="5123111"/>
          </a:xfrm>
        </p:grpSpPr>
        <p:grpSp>
          <p:nvGrpSpPr>
            <p:cNvPr id="106" name="Shape 106"/>
            <p:cNvGrpSpPr/>
            <p:nvPr/>
          </p:nvGrpSpPr>
          <p:grpSpPr>
            <a:xfrm>
              <a:off x="14050" y="4621156"/>
              <a:ext cx="9118568" cy="512143"/>
              <a:chOff x="14050" y="4621156"/>
              <a:chExt cx="9118568" cy="512143"/>
            </a:xfrm>
          </p:grpSpPr>
          <p:sp>
            <p:nvSpPr>
              <p:cNvPr id="107" name="Shape 107"/>
              <p:cNvSpPr/>
              <p:nvPr/>
            </p:nvSpPr>
            <p:spPr>
              <a:xfrm>
                <a:off x="317554" y="462115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8" name="Shape 108"/>
              <p:cNvSpPr/>
              <p:nvPr/>
            </p:nvSpPr>
            <p:spPr>
              <a:xfrm rot="5400000" flipH="1">
                <a:off x="-87949" y="4725300"/>
                <a:ext cx="510000" cy="3060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9" name="Shape 109"/>
              <p:cNvSpPr/>
              <p:nvPr/>
            </p:nvSpPr>
            <p:spPr>
              <a:xfrm>
                <a:off x="924386" y="462115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0" name="Shape 110"/>
              <p:cNvSpPr/>
              <p:nvPr/>
            </p:nvSpPr>
            <p:spPr>
              <a:xfrm>
                <a:off x="1531491" y="462115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1" name="Shape 111"/>
              <p:cNvSpPr/>
              <p:nvPr/>
            </p:nvSpPr>
            <p:spPr>
              <a:xfrm>
                <a:off x="2138323" y="462115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2" name="Shape 112"/>
              <p:cNvSpPr/>
              <p:nvPr/>
            </p:nvSpPr>
            <p:spPr>
              <a:xfrm rot="-5400000">
                <a:off x="8724618" y="4725300"/>
                <a:ext cx="510000" cy="3060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13" name="Shape 113"/>
            <p:cNvGrpSpPr/>
            <p:nvPr/>
          </p:nvGrpSpPr>
          <p:grpSpPr>
            <a:xfrm>
              <a:off x="14050" y="1035084"/>
              <a:ext cx="9118568" cy="1024499"/>
              <a:chOff x="14050" y="1035084"/>
              <a:chExt cx="9118568" cy="1024499"/>
            </a:xfrm>
          </p:grpSpPr>
          <p:sp>
            <p:nvSpPr>
              <p:cNvPr id="114" name="Shape 114"/>
              <p:cNvSpPr/>
              <p:nvPr/>
            </p:nvSpPr>
            <p:spPr>
              <a:xfrm>
                <a:off x="317554" y="154721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5" name="Shape 115"/>
              <p:cNvSpPr/>
              <p:nvPr/>
            </p:nvSpPr>
            <p:spPr>
              <a:xfrm rot="5400000" flipH="1">
                <a:off x="-87949" y="1650382"/>
                <a:ext cx="510000" cy="3060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6" name="Shape 116"/>
              <p:cNvSpPr/>
              <p:nvPr/>
            </p:nvSpPr>
            <p:spPr>
              <a:xfrm>
                <a:off x="2138323" y="154721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7" name="Shape 117"/>
              <p:cNvSpPr/>
              <p:nvPr/>
            </p:nvSpPr>
            <p:spPr>
              <a:xfrm>
                <a:off x="2745357" y="154721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8" name="Shape 118"/>
              <p:cNvSpPr/>
              <p:nvPr/>
            </p:nvSpPr>
            <p:spPr>
              <a:xfrm>
                <a:off x="3352461" y="154721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19" name="Shape 119"/>
              <p:cNvSpPr/>
              <p:nvPr/>
            </p:nvSpPr>
            <p:spPr>
              <a:xfrm>
                <a:off x="3959294" y="154721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0" name="Shape 120"/>
              <p:cNvSpPr/>
              <p:nvPr/>
            </p:nvSpPr>
            <p:spPr>
              <a:xfrm flipH="1">
                <a:off x="8222214" y="154721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1" name="Shape 121"/>
              <p:cNvSpPr/>
              <p:nvPr/>
            </p:nvSpPr>
            <p:spPr>
              <a:xfrm rot="-5400000">
                <a:off x="8724618" y="1650382"/>
                <a:ext cx="510000" cy="3060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2" name="Shape 122"/>
              <p:cNvSpPr/>
              <p:nvPr/>
            </p:nvSpPr>
            <p:spPr>
              <a:xfrm flipH="1">
                <a:off x="7615382" y="154721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3" name="Shape 123"/>
              <p:cNvSpPr/>
              <p:nvPr/>
            </p:nvSpPr>
            <p:spPr>
              <a:xfrm flipH="1">
                <a:off x="7008277" y="154721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" name="Shape 124"/>
              <p:cNvSpPr/>
              <p:nvPr/>
            </p:nvSpPr>
            <p:spPr>
              <a:xfrm>
                <a:off x="924447" y="1035084"/>
                <a:ext cx="1214099" cy="1024499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25" name="Shape 125"/>
            <p:cNvGrpSpPr/>
            <p:nvPr/>
          </p:nvGrpSpPr>
          <p:grpSpPr>
            <a:xfrm>
              <a:off x="11301" y="2060043"/>
              <a:ext cx="9121317" cy="2048392"/>
              <a:chOff x="11301" y="2060043"/>
              <a:chExt cx="9121317" cy="2048392"/>
            </a:xfrm>
          </p:grpSpPr>
          <p:sp>
            <p:nvSpPr>
              <p:cNvPr id="126" name="Shape 126"/>
              <p:cNvSpPr/>
              <p:nvPr/>
            </p:nvSpPr>
            <p:spPr>
              <a:xfrm rot="5400000" flipH="1">
                <a:off x="-87949" y="2674942"/>
                <a:ext cx="510000" cy="3060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7" name="Shape 127"/>
              <p:cNvSpPr/>
              <p:nvPr/>
            </p:nvSpPr>
            <p:spPr>
              <a:xfrm>
                <a:off x="1531491" y="257177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8" name="Shape 128"/>
              <p:cNvSpPr/>
              <p:nvPr/>
            </p:nvSpPr>
            <p:spPr>
              <a:xfrm>
                <a:off x="2138323" y="257177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9" name="Shape 129"/>
              <p:cNvSpPr/>
              <p:nvPr/>
            </p:nvSpPr>
            <p:spPr>
              <a:xfrm>
                <a:off x="2745357" y="257177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0" name="Shape 130"/>
              <p:cNvSpPr/>
              <p:nvPr/>
            </p:nvSpPr>
            <p:spPr>
              <a:xfrm>
                <a:off x="3352461" y="257177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1" name="Shape 131"/>
              <p:cNvSpPr/>
              <p:nvPr/>
            </p:nvSpPr>
            <p:spPr>
              <a:xfrm flipH="1">
                <a:off x="8222214" y="257177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2" name="Shape 132"/>
              <p:cNvSpPr/>
              <p:nvPr/>
            </p:nvSpPr>
            <p:spPr>
              <a:xfrm rot="-5400000">
                <a:off x="8724618" y="2674942"/>
                <a:ext cx="510000" cy="3060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3" name="Shape 133"/>
              <p:cNvSpPr/>
              <p:nvPr/>
            </p:nvSpPr>
            <p:spPr>
              <a:xfrm>
                <a:off x="317554" y="359633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4" name="Shape 134"/>
              <p:cNvSpPr/>
              <p:nvPr/>
            </p:nvSpPr>
            <p:spPr>
              <a:xfrm rot="5400000" flipH="1">
                <a:off x="-87949" y="3699502"/>
                <a:ext cx="510000" cy="3060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5" name="Shape 135"/>
              <p:cNvSpPr/>
              <p:nvPr/>
            </p:nvSpPr>
            <p:spPr>
              <a:xfrm>
                <a:off x="924386" y="359633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6" name="Shape 136"/>
              <p:cNvSpPr/>
              <p:nvPr/>
            </p:nvSpPr>
            <p:spPr>
              <a:xfrm>
                <a:off x="1531491" y="359633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7" name="Shape 137"/>
              <p:cNvSpPr/>
              <p:nvPr/>
            </p:nvSpPr>
            <p:spPr>
              <a:xfrm>
                <a:off x="2138323" y="359633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8" name="Shape 138"/>
              <p:cNvSpPr/>
              <p:nvPr/>
            </p:nvSpPr>
            <p:spPr>
              <a:xfrm>
                <a:off x="2745357" y="359633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39" name="Shape 139"/>
              <p:cNvSpPr/>
              <p:nvPr/>
            </p:nvSpPr>
            <p:spPr>
              <a:xfrm flipH="1">
                <a:off x="8222214" y="3596336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0" name="Shape 140"/>
              <p:cNvSpPr/>
              <p:nvPr/>
            </p:nvSpPr>
            <p:spPr>
              <a:xfrm rot="-5400000">
                <a:off x="8724618" y="3699502"/>
                <a:ext cx="510000" cy="3060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1" name="Shape 141"/>
              <p:cNvSpPr/>
              <p:nvPr/>
            </p:nvSpPr>
            <p:spPr>
              <a:xfrm>
                <a:off x="11301" y="2060043"/>
                <a:ext cx="1823400" cy="15384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2" name="Shape 142"/>
              <p:cNvSpPr/>
              <p:nvPr/>
            </p:nvSpPr>
            <p:spPr>
              <a:xfrm>
                <a:off x="7306678" y="2571900"/>
                <a:ext cx="1214100" cy="10245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143" name="Shape 143"/>
            <p:cNvGrpSpPr/>
            <p:nvPr/>
          </p:nvGrpSpPr>
          <p:grpSpPr>
            <a:xfrm>
              <a:off x="14050" y="10188"/>
              <a:ext cx="9118568" cy="1024566"/>
              <a:chOff x="14050" y="10188"/>
              <a:chExt cx="9118568" cy="1024566"/>
            </a:xfrm>
          </p:grpSpPr>
          <p:sp>
            <p:nvSpPr>
              <p:cNvPr id="144" name="Shape 144"/>
              <p:cNvSpPr/>
              <p:nvPr/>
            </p:nvSpPr>
            <p:spPr>
              <a:xfrm>
                <a:off x="317554" y="52265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5" name="Shape 145"/>
              <p:cNvSpPr/>
              <p:nvPr/>
            </p:nvSpPr>
            <p:spPr>
              <a:xfrm rot="5400000" flipH="1">
                <a:off x="-87949" y="625822"/>
                <a:ext cx="510000" cy="3060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6" name="Shape 146"/>
              <p:cNvSpPr/>
              <p:nvPr/>
            </p:nvSpPr>
            <p:spPr>
              <a:xfrm>
                <a:off x="924386" y="52265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7" name="Shape 147"/>
              <p:cNvSpPr/>
              <p:nvPr/>
            </p:nvSpPr>
            <p:spPr>
              <a:xfrm>
                <a:off x="1531491" y="52265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8" name="Shape 148"/>
              <p:cNvSpPr/>
              <p:nvPr/>
            </p:nvSpPr>
            <p:spPr>
              <a:xfrm>
                <a:off x="2138323" y="52265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49" name="Shape 149"/>
              <p:cNvSpPr/>
              <p:nvPr/>
            </p:nvSpPr>
            <p:spPr>
              <a:xfrm>
                <a:off x="3959294" y="52265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50" name="Shape 150"/>
              <p:cNvSpPr/>
              <p:nvPr/>
            </p:nvSpPr>
            <p:spPr>
              <a:xfrm flipH="1">
                <a:off x="8222214" y="52265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51" name="Shape 151"/>
              <p:cNvSpPr/>
              <p:nvPr/>
            </p:nvSpPr>
            <p:spPr>
              <a:xfrm rot="-5400000">
                <a:off x="8724618" y="625822"/>
                <a:ext cx="510000" cy="306000"/>
              </a:xfrm>
              <a:prstGeom prst="rtTriangl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52" name="Shape 152"/>
              <p:cNvSpPr/>
              <p:nvPr/>
            </p:nvSpPr>
            <p:spPr>
              <a:xfrm flipH="1">
                <a:off x="6401445" y="52265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53" name="Shape 153"/>
              <p:cNvSpPr/>
              <p:nvPr/>
            </p:nvSpPr>
            <p:spPr>
              <a:xfrm>
                <a:off x="4571103" y="52265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54" name="Shape 154"/>
              <p:cNvSpPr/>
              <p:nvPr/>
            </p:nvSpPr>
            <p:spPr>
              <a:xfrm>
                <a:off x="7007106" y="10188"/>
                <a:ext cx="1214100" cy="10245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55" name="Shape 155"/>
              <p:cNvSpPr/>
              <p:nvPr/>
            </p:nvSpPr>
            <p:spPr>
              <a:xfrm>
                <a:off x="2742645" y="10200"/>
                <a:ext cx="1214100" cy="1024500"/>
              </a:xfrm>
              <a:prstGeom prst="triangle">
                <a:avLst>
                  <a:gd name="adj" fmla="val 50000"/>
                </a:avLst>
              </a:prstGeom>
              <a:solidFill>
                <a:schemeClr val="accent5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grpSp>
        <p:nvGrpSpPr>
          <p:cNvPr id="156" name="Shape 156"/>
          <p:cNvGrpSpPr/>
          <p:nvPr/>
        </p:nvGrpSpPr>
        <p:grpSpPr>
          <a:xfrm>
            <a:off x="14056" y="10375"/>
            <a:ext cx="9118556" cy="4610645"/>
            <a:chOff x="14056" y="10375"/>
            <a:chExt cx="9118556" cy="4610645"/>
          </a:xfrm>
        </p:grpSpPr>
        <p:sp>
          <p:nvSpPr>
            <p:cNvPr id="157" name="Shape 157"/>
            <p:cNvSpPr/>
            <p:nvPr/>
          </p:nvSpPr>
          <p:spPr>
            <a:xfrm rot="10800000">
              <a:off x="319861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8" name="Shape 158"/>
            <p:cNvSpPr/>
            <p:nvPr/>
          </p:nvSpPr>
          <p:spPr>
            <a:xfrm rot="5400000">
              <a:off x="-88693" y="113125"/>
              <a:ext cx="510000" cy="3045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9" name="Shape 159"/>
            <p:cNvSpPr/>
            <p:nvPr/>
          </p:nvSpPr>
          <p:spPr>
            <a:xfrm rot="10800000">
              <a:off x="926694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 rot="10800000">
              <a:off x="1533798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1" name="Shape 161"/>
            <p:cNvSpPr/>
            <p:nvPr/>
          </p:nvSpPr>
          <p:spPr>
            <a:xfrm rot="10800000">
              <a:off x="2140630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2" name="Shape 162"/>
            <p:cNvSpPr/>
            <p:nvPr/>
          </p:nvSpPr>
          <p:spPr>
            <a:xfrm rot="10800000">
              <a:off x="2747664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3" name="Shape 163"/>
            <p:cNvSpPr/>
            <p:nvPr/>
          </p:nvSpPr>
          <p:spPr>
            <a:xfrm rot="10800000">
              <a:off x="3354768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4" name="Shape 164"/>
            <p:cNvSpPr/>
            <p:nvPr/>
          </p:nvSpPr>
          <p:spPr>
            <a:xfrm rot="10800000">
              <a:off x="3961601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5" name="Shape 165"/>
            <p:cNvSpPr/>
            <p:nvPr/>
          </p:nvSpPr>
          <p:spPr>
            <a:xfrm rot="10800000">
              <a:off x="4573225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6" name="Shape 166"/>
            <p:cNvSpPr/>
            <p:nvPr/>
          </p:nvSpPr>
          <p:spPr>
            <a:xfrm rot="10800000" flipH="1">
              <a:off x="8219907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7" name="Shape 167"/>
            <p:cNvSpPr/>
            <p:nvPr/>
          </p:nvSpPr>
          <p:spPr>
            <a:xfrm rot="-5400000" flipH="1">
              <a:off x="8725362" y="113125"/>
              <a:ext cx="510000" cy="3045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8" name="Shape 168"/>
            <p:cNvSpPr/>
            <p:nvPr/>
          </p:nvSpPr>
          <p:spPr>
            <a:xfrm rot="10800000" flipH="1">
              <a:off x="7613074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69" name="Shape 169"/>
            <p:cNvSpPr/>
            <p:nvPr/>
          </p:nvSpPr>
          <p:spPr>
            <a:xfrm rot="10800000" flipH="1">
              <a:off x="7005970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0" name="Shape 170"/>
            <p:cNvSpPr/>
            <p:nvPr/>
          </p:nvSpPr>
          <p:spPr>
            <a:xfrm rot="10800000" flipH="1">
              <a:off x="6399138" y="10555"/>
              <a:ext cx="606899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 rot="10800000" flipH="1">
              <a:off x="5792104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 rot="10800000" flipH="1">
              <a:off x="5185000" y="1055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 rot="10800000">
              <a:off x="319861" y="103511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 rot="5400000">
              <a:off x="-88693" y="1137685"/>
              <a:ext cx="510000" cy="3045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5" name="Shape 175"/>
            <p:cNvSpPr/>
            <p:nvPr/>
          </p:nvSpPr>
          <p:spPr>
            <a:xfrm rot="10800000">
              <a:off x="926694" y="103511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6" name="Shape 176"/>
            <p:cNvSpPr/>
            <p:nvPr/>
          </p:nvSpPr>
          <p:spPr>
            <a:xfrm rot="10800000">
              <a:off x="1533798" y="103511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7" name="Shape 177"/>
            <p:cNvSpPr/>
            <p:nvPr/>
          </p:nvSpPr>
          <p:spPr>
            <a:xfrm rot="10800000">
              <a:off x="2140630" y="103511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 rot="10800000">
              <a:off x="2747664" y="103511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79" name="Shape 179"/>
            <p:cNvSpPr/>
            <p:nvPr/>
          </p:nvSpPr>
          <p:spPr>
            <a:xfrm rot="10800000">
              <a:off x="3354768" y="103511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0" name="Shape 180"/>
            <p:cNvSpPr/>
            <p:nvPr/>
          </p:nvSpPr>
          <p:spPr>
            <a:xfrm rot="10800000">
              <a:off x="3961601" y="103511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 rot="10800000">
              <a:off x="4573225" y="103511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 rot="10800000" flipH="1">
              <a:off x="8219907" y="103511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 rot="-5400000" flipH="1">
              <a:off x="8725362" y="1137685"/>
              <a:ext cx="510000" cy="3045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4" name="Shape 184"/>
            <p:cNvSpPr/>
            <p:nvPr/>
          </p:nvSpPr>
          <p:spPr>
            <a:xfrm rot="10800000" flipH="1">
              <a:off x="7613074" y="103511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5" name="Shape 185"/>
            <p:cNvSpPr/>
            <p:nvPr/>
          </p:nvSpPr>
          <p:spPr>
            <a:xfrm rot="10800000" flipH="1">
              <a:off x="7005970" y="1035115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 rot="10800000" flipH="1">
              <a:off x="6399138" y="1035115"/>
              <a:ext cx="606899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 rot="10800000">
              <a:off x="319861" y="205967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 rot="5400000">
              <a:off x="-88693" y="2162245"/>
              <a:ext cx="510000" cy="3045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 rot="10800000">
              <a:off x="926694" y="205967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 rot="10800000">
              <a:off x="1533798" y="205967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 rot="10800000">
              <a:off x="2140630" y="205967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 rot="10800000">
              <a:off x="2747664" y="205967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 rot="10800000">
              <a:off x="3354768" y="205967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 rot="10800000">
              <a:off x="3961601" y="205967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 rot="10800000" flipH="1">
              <a:off x="8219907" y="205967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 rot="-5400000" flipH="1">
              <a:off x="8725362" y="2162245"/>
              <a:ext cx="510000" cy="3045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 rot="10800000" flipH="1">
              <a:off x="7613074" y="205967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 rot="10800000" flipH="1">
              <a:off x="7005970" y="205967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99" name="Shape 199"/>
            <p:cNvSpPr/>
            <p:nvPr/>
          </p:nvSpPr>
          <p:spPr>
            <a:xfrm rot="5400000">
              <a:off x="-88693" y="3186806"/>
              <a:ext cx="509999" cy="3045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0" name="Shape 200"/>
            <p:cNvSpPr/>
            <p:nvPr/>
          </p:nvSpPr>
          <p:spPr>
            <a:xfrm rot="10800000">
              <a:off x="1533798" y="308423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 rot="10800000">
              <a:off x="2140630" y="308423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 rot="10800000">
              <a:off x="2747664" y="308423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 rot="10800000">
              <a:off x="3354768" y="308423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 rot="10800000" flipH="1">
              <a:off x="8219907" y="3084236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 rot="-5400000" flipH="1">
              <a:off x="8725362" y="3186806"/>
              <a:ext cx="509999" cy="3045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 rot="10800000">
              <a:off x="319861" y="4108921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 rot="5400000">
              <a:off x="-88693" y="4211490"/>
              <a:ext cx="510000" cy="3045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 rot="10800000">
              <a:off x="926694" y="4108921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 rot="10800000">
              <a:off x="1533798" y="4108921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 rot="10800000">
              <a:off x="2140630" y="4108921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 rot="10800000">
              <a:off x="2747664" y="4108921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 rot="10800000" flipH="1">
              <a:off x="8219907" y="4108921"/>
              <a:ext cx="606900" cy="5121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3" name="Shape 213"/>
            <p:cNvSpPr/>
            <p:nvPr/>
          </p:nvSpPr>
          <p:spPr>
            <a:xfrm rot="-5400000" flipH="1">
              <a:off x="8725362" y="4211490"/>
              <a:ext cx="510000" cy="3045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14" name="Shape 214"/>
          <p:cNvGrpSpPr/>
          <p:nvPr/>
        </p:nvGrpSpPr>
        <p:grpSpPr>
          <a:xfrm>
            <a:off x="14235" y="10375"/>
            <a:ext cx="9118197" cy="4610465"/>
            <a:chOff x="14235" y="10375"/>
            <a:chExt cx="9118197" cy="4610465"/>
          </a:xfrm>
        </p:grpSpPr>
        <p:grpSp>
          <p:nvGrpSpPr>
            <p:cNvPr id="215" name="Shape 215"/>
            <p:cNvGrpSpPr/>
            <p:nvPr/>
          </p:nvGrpSpPr>
          <p:grpSpPr>
            <a:xfrm>
              <a:off x="14235" y="10375"/>
              <a:ext cx="9118197" cy="512100"/>
              <a:chOff x="14235" y="10375"/>
              <a:chExt cx="9118197" cy="512100"/>
            </a:xfrm>
          </p:grpSpPr>
          <p:sp>
            <p:nvSpPr>
              <p:cNvPr id="216" name="Shape 216"/>
              <p:cNvSpPr/>
              <p:nvPr/>
            </p:nvSpPr>
            <p:spPr>
              <a:xfrm>
                <a:off x="14235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7" name="Shape 217"/>
              <p:cNvSpPr/>
              <p:nvPr/>
            </p:nvSpPr>
            <p:spPr>
              <a:xfrm>
                <a:off x="621068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8" name="Shape 218"/>
              <p:cNvSpPr/>
              <p:nvPr/>
            </p:nvSpPr>
            <p:spPr>
              <a:xfrm>
                <a:off x="1228172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19" name="Shape 219"/>
              <p:cNvSpPr/>
              <p:nvPr/>
            </p:nvSpPr>
            <p:spPr>
              <a:xfrm>
                <a:off x="1835004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0" name="Shape 220"/>
              <p:cNvSpPr/>
              <p:nvPr/>
            </p:nvSpPr>
            <p:spPr>
              <a:xfrm>
                <a:off x="2442038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1" name="Shape 221"/>
              <p:cNvSpPr/>
              <p:nvPr/>
            </p:nvSpPr>
            <p:spPr>
              <a:xfrm>
                <a:off x="3655975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2" name="Shape 222"/>
              <p:cNvSpPr/>
              <p:nvPr/>
            </p:nvSpPr>
            <p:spPr>
              <a:xfrm>
                <a:off x="4267599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3" name="Shape 223"/>
              <p:cNvSpPr/>
              <p:nvPr/>
            </p:nvSpPr>
            <p:spPr>
              <a:xfrm flipH="1">
                <a:off x="8525533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4" name="Shape 224"/>
              <p:cNvSpPr/>
              <p:nvPr/>
            </p:nvSpPr>
            <p:spPr>
              <a:xfrm flipH="1">
                <a:off x="7918700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5" name="Shape 225"/>
              <p:cNvSpPr/>
              <p:nvPr/>
            </p:nvSpPr>
            <p:spPr>
              <a:xfrm flipH="1">
                <a:off x="6704764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6" name="Shape 226"/>
              <p:cNvSpPr/>
              <p:nvPr/>
            </p:nvSpPr>
            <p:spPr>
              <a:xfrm flipH="1">
                <a:off x="6097730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27" name="Shape 227"/>
              <p:cNvSpPr/>
              <p:nvPr/>
            </p:nvSpPr>
            <p:spPr>
              <a:xfrm>
                <a:off x="4879408" y="1037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228" name="Shape 228"/>
            <p:cNvGrpSpPr/>
            <p:nvPr/>
          </p:nvGrpSpPr>
          <p:grpSpPr>
            <a:xfrm>
              <a:off x="14235" y="1034935"/>
              <a:ext cx="9118197" cy="512100"/>
              <a:chOff x="14235" y="1034935"/>
              <a:chExt cx="9118197" cy="512100"/>
            </a:xfrm>
          </p:grpSpPr>
          <p:sp>
            <p:nvSpPr>
              <p:cNvPr id="229" name="Shape 229"/>
              <p:cNvSpPr/>
              <p:nvPr/>
            </p:nvSpPr>
            <p:spPr>
              <a:xfrm>
                <a:off x="14235" y="103493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0" name="Shape 230"/>
              <p:cNvSpPr/>
              <p:nvPr/>
            </p:nvSpPr>
            <p:spPr>
              <a:xfrm>
                <a:off x="621068" y="103493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1" name="Shape 231"/>
              <p:cNvSpPr/>
              <p:nvPr/>
            </p:nvSpPr>
            <p:spPr>
              <a:xfrm>
                <a:off x="1835004" y="103493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2" name="Shape 232"/>
              <p:cNvSpPr/>
              <p:nvPr/>
            </p:nvSpPr>
            <p:spPr>
              <a:xfrm>
                <a:off x="2442038" y="103493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3" name="Shape 233"/>
              <p:cNvSpPr/>
              <p:nvPr/>
            </p:nvSpPr>
            <p:spPr>
              <a:xfrm>
                <a:off x="3049142" y="103493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4" name="Shape 234"/>
              <p:cNvSpPr/>
              <p:nvPr/>
            </p:nvSpPr>
            <p:spPr>
              <a:xfrm>
                <a:off x="3655975" y="103493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5" name="Shape 235"/>
              <p:cNvSpPr/>
              <p:nvPr/>
            </p:nvSpPr>
            <p:spPr>
              <a:xfrm>
                <a:off x="4267599" y="103493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6" name="Shape 236"/>
              <p:cNvSpPr/>
              <p:nvPr/>
            </p:nvSpPr>
            <p:spPr>
              <a:xfrm flipH="1">
                <a:off x="8525533" y="103493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7" name="Shape 237"/>
              <p:cNvSpPr/>
              <p:nvPr/>
            </p:nvSpPr>
            <p:spPr>
              <a:xfrm flipH="1">
                <a:off x="7918700" y="103493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8" name="Shape 238"/>
              <p:cNvSpPr/>
              <p:nvPr/>
            </p:nvSpPr>
            <p:spPr>
              <a:xfrm flipH="1">
                <a:off x="7311596" y="103493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39" name="Shape 239"/>
              <p:cNvSpPr/>
              <p:nvPr/>
            </p:nvSpPr>
            <p:spPr>
              <a:xfrm flipH="1">
                <a:off x="6704764" y="103493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240" name="Shape 240"/>
            <p:cNvGrpSpPr/>
            <p:nvPr/>
          </p:nvGrpSpPr>
          <p:grpSpPr>
            <a:xfrm>
              <a:off x="14235" y="2059495"/>
              <a:ext cx="9118197" cy="512100"/>
              <a:chOff x="14235" y="2059495"/>
              <a:chExt cx="9118197" cy="512100"/>
            </a:xfrm>
          </p:grpSpPr>
          <p:sp>
            <p:nvSpPr>
              <p:cNvPr id="241" name="Shape 241"/>
              <p:cNvSpPr/>
              <p:nvPr/>
            </p:nvSpPr>
            <p:spPr>
              <a:xfrm>
                <a:off x="14235" y="205949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2" name="Shape 242"/>
              <p:cNvSpPr/>
              <p:nvPr/>
            </p:nvSpPr>
            <p:spPr>
              <a:xfrm>
                <a:off x="1228172" y="205949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3" name="Shape 243"/>
              <p:cNvSpPr/>
              <p:nvPr/>
            </p:nvSpPr>
            <p:spPr>
              <a:xfrm>
                <a:off x="1835004" y="205949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4" name="Shape 244"/>
              <p:cNvSpPr/>
              <p:nvPr/>
            </p:nvSpPr>
            <p:spPr>
              <a:xfrm>
                <a:off x="2442038" y="205949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5" name="Shape 245"/>
              <p:cNvSpPr/>
              <p:nvPr/>
            </p:nvSpPr>
            <p:spPr>
              <a:xfrm>
                <a:off x="3049142" y="205949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6" name="Shape 246"/>
              <p:cNvSpPr/>
              <p:nvPr/>
            </p:nvSpPr>
            <p:spPr>
              <a:xfrm>
                <a:off x="3655975" y="205949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7" name="Shape 247"/>
              <p:cNvSpPr/>
              <p:nvPr/>
            </p:nvSpPr>
            <p:spPr>
              <a:xfrm flipH="1">
                <a:off x="8525533" y="205949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8" name="Shape 248"/>
              <p:cNvSpPr/>
              <p:nvPr/>
            </p:nvSpPr>
            <p:spPr>
              <a:xfrm flipH="1">
                <a:off x="7918700" y="205949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49" name="Shape 249"/>
              <p:cNvSpPr/>
              <p:nvPr/>
            </p:nvSpPr>
            <p:spPr>
              <a:xfrm flipH="1">
                <a:off x="7311596" y="2059495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250" name="Shape 250"/>
            <p:cNvGrpSpPr/>
            <p:nvPr/>
          </p:nvGrpSpPr>
          <p:grpSpPr>
            <a:xfrm>
              <a:off x="1835004" y="3084056"/>
              <a:ext cx="7297428" cy="512099"/>
              <a:chOff x="1835004" y="3084056"/>
              <a:chExt cx="7297428" cy="512099"/>
            </a:xfrm>
          </p:grpSpPr>
          <p:sp>
            <p:nvSpPr>
              <p:cNvPr id="251" name="Shape 251"/>
              <p:cNvSpPr/>
              <p:nvPr/>
            </p:nvSpPr>
            <p:spPr>
              <a:xfrm>
                <a:off x="1835004" y="3084056"/>
                <a:ext cx="606900" cy="512099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2" name="Shape 252"/>
              <p:cNvSpPr/>
              <p:nvPr/>
            </p:nvSpPr>
            <p:spPr>
              <a:xfrm>
                <a:off x="2442038" y="3084056"/>
                <a:ext cx="606900" cy="512099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3" name="Shape 253"/>
              <p:cNvSpPr/>
              <p:nvPr/>
            </p:nvSpPr>
            <p:spPr>
              <a:xfrm>
                <a:off x="3049142" y="3084056"/>
                <a:ext cx="606900" cy="512099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4" name="Shape 254"/>
              <p:cNvSpPr/>
              <p:nvPr/>
            </p:nvSpPr>
            <p:spPr>
              <a:xfrm flipH="1">
                <a:off x="8525533" y="3084056"/>
                <a:ext cx="606900" cy="512099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  <p:grpSp>
          <p:nvGrpSpPr>
            <p:cNvPr id="255" name="Shape 255"/>
            <p:cNvGrpSpPr/>
            <p:nvPr/>
          </p:nvGrpSpPr>
          <p:grpSpPr>
            <a:xfrm>
              <a:off x="14235" y="4108740"/>
              <a:ext cx="9118197" cy="512100"/>
              <a:chOff x="14235" y="4108740"/>
              <a:chExt cx="9118197" cy="512100"/>
            </a:xfrm>
          </p:grpSpPr>
          <p:sp>
            <p:nvSpPr>
              <p:cNvPr id="256" name="Shape 256"/>
              <p:cNvSpPr/>
              <p:nvPr/>
            </p:nvSpPr>
            <p:spPr>
              <a:xfrm>
                <a:off x="14235" y="4108740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7" name="Shape 257"/>
              <p:cNvSpPr/>
              <p:nvPr/>
            </p:nvSpPr>
            <p:spPr>
              <a:xfrm>
                <a:off x="621068" y="4108740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8" name="Shape 258"/>
              <p:cNvSpPr/>
              <p:nvPr/>
            </p:nvSpPr>
            <p:spPr>
              <a:xfrm>
                <a:off x="1228172" y="4108740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59" name="Shape 259"/>
              <p:cNvSpPr/>
              <p:nvPr/>
            </p:nvSpPr>
            <p:spPr>
              <a:xfrm>
                <a:off x="1835004" y="4108740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0" name="Shape 260"/>
              <p:cNvSpPr/>
              <p:nvPr/>
            </p:nvSpPr>
            <p:spPr>
              <a:xfrm>
                <a:off x="2442038" y="4108740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261" name="Shape 261"/>
              <p:cNvSpPr/>
              <p:nvPr/>
            </p:nvSpPr>
            <p:spPr>
              <a:xfrm flipH="1">
                <a:off x="8525533" y="4108740"/>
                <a:ext cx="606900" cy="512100"/>
              </a:xfrm>
              <a:prstGeom prst="triangle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sp>
        <p:nvSpPr>
          <p:cNvPr id="262" name="Shape 262"/>
          <p:cNvSpPr txBox="1">
            <a:spLocks noGrp="1"/>
          </p:cNvSpPr>
          <p:nvPr>
            <p:ph type="ctrTitle"/>
          </p:nvPr>
        </p:nvSpPr>
        <p:spPr>
          <a:xfrm rot="-3568032">
            <a:off x="3267431" y="2232497"/>
            <a:ext cx="3680086" cy="1601206"/>
          </a:xfrm>
          <a:prstGeom prst="rect">
            <a:avLst/>
          </a:prstGeom>
          <a:noFill/>
        </p:spPr>
        <p:txBody>
          <a:bodyPr lIns="91425" tIns="91425" rIns="91425" bIns="91425" anchor="t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  <a:defRPr sz="2600" b="1">
                <a:solidFill>
                  <a:srgbClr val="00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  <a:defRPr sz="2600" b="1">
                <a:solidFill>
                  <a:srgbClr val="000000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  <a:defRPr sz="2600" b="1">
                <a:solidFill>
                  <a:srgbClr val="000000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  <a:defRPr sz="2600" b="1">
                <a:solidFill>
                  <a:srgbClr val="000000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  <a:defRPr sz="2600" b="1">
                <a:solidFill>
                  <a:srgbClr val="000000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  <a:defRPr sz="2600" b="1">
                <a:solidFill>
                  <a:srgbClr val="000000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  <a:defRPr sz="2600" b="1">
                <a:solidFill>
                  <a:srgbClr val="000000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  <a:defRPr sz="2600" b="1">
                <a:solidFill>
                  <a:srgbClr val="000000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  <a:defRPr sz="2600" b="1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Shape 18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Shape 23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Shape 2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Shape 31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2400302" y="1602675"/>
            <a:ext cx="3071400" cy="3002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5650571" y="1602675"/>
            <a:ext cx="3071400" cy="3002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9500" y="1846803"/>
            <a:ext cx="2808000" cy="2806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283103" y="712140"/>
            <a:ext cx="6244200" cy="3835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265500" y="2735370"/>
            <a:ext cx="4045200" cy="1345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" name="Shape 5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title"/>
          </p:nvPr>
        </p:nvSpPr>
        <p:spPr>
          <a:xfrm>
            <a:off x="324475" y="465975"/>
            <a:ext cx="5124300" cy="2841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“Отцы и дети”</a:t>
            </a:r>
          </a:p>
          <a:p>
            <a:pPr lvl="0">
              <a:spcBef>
                <a:spcPts val="0"/>
              </a:spcBef>
              <a:buNone/>
            </a:pPr>
            <a:r>
              <a:rPr lang="ru" dirty="0"/>
              <a:t>История создания и композиция </a:t>
            </a:r>
            <a:r>
              <a:rPr lang="ru-RU" dirty="0" smtClean="0"/>
              <a:t>романа</a:t>
            </a:r>
            <a:endParaRPr lang="ru" dirty="0"/>
          </a:p>
        </p:txBody>
      </p:sp>
      <p:sp>
        <p:nvSpPr>
          <p:cNvPr id="268" name="Shape 268"/>
          <p:cNvSpPr txBox="1">
            <a:spLocks noGrp="1"/>
          </p:cNvSpPr>
          <p:nvPr>
            <p:ph type="subTitle" idx="1"/>
          </p:nvPr>
        </p:nvSpPr>
        <p:spPr>
          <a:xfrm>
            <a:off x="324475" y="3612601"/>
            <a:ext cx="5124300" cy="130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Презентацию подготовили ученицы 10 “Б” класса</a:t>
            </a:r>
          </a:p>
          <a:p>
            <a:pPr lvl="0">
              <a:spcBef>
                <a:spcPts val="0"/>
              </a:spcBef>
              <a:buNone/>
            </a:pPr>
            <a:r>
              <a:rPr lang="ru"/>
              <a:t>Задорожная Анастасия и Костенко Елизавета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title"/>
          </p:nvPr>
        </p:nvSpPr>
        <p:spPr>
          <a:xfrm>
            <a:off x="2986725" y="781800"/>
            <a:ext cx="3222900" cy="1388700"/>
          </a:xfrm>
          <a:prstGeom prst="rect">
            <a:avLst/>
          </a:prstGeom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solidFill>
                  <a:srgbClr val="6AA84F"/>
                </a:solidFill>
              </a:rPr>
              <a:t>Предпосылки к возникновению</a:t>
            </a:r>
          </a:p>
        </p:txBody>
      </p:sp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291975" y="3268874"/>
            <a:ext cx="8612400" cy="178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>
                <a:solidFill>
                  <a:srgbClr val="666666"/>
                </a:solidFill>
              </a:rPr>
              <a:t>Предпосылками к написанию "Отцов и детей" стали опубликованные в 1859 году статьи Добролюбова "Литературные мелочи прошлого года", явно полемическая по отношению к общественным и литературным взглядам Тургенева. По Добролюбову, современная прогрессивная молодежь видела в поколении сверстников Тургенева едва ли не главных своих врагов. </a:t>
            </a:r>
          </a:p>
        </p:txBody>
      </p:sp>
      <p:pic>
        <p:nvPicPr>
          <p:cNvPr id="275" name="Shape 275" descr="06268073.jpg"/>
          <p:cNvPicPr preferRelativeResize="0"/>
          <p:nvPr/>
        </p:nvPicPr>
        <p:blipFill rotWithShape="1">
          <a:blip r:embed="rId3">
            <a:alphaModFix/>
          </a:blip>
          <a:srcRect t="6148" b="15031"/>
          <a:stretch/>
        </p:blipFill>
        <p:spPr>
          <a:xfrm>
            <a:off x="0" y="0"/>
            <a:ext cx="2852300" cy="3364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Shape 276" descr="5.3.Dobrolyubov-Nikolay-Aleksandrovich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83768" y="137425"/>
            <a:ext cx="2778055" cy="313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title"/>
          </p:nvPr>
        </p:nvSpPr>
        <p:spPr>
          <a:xfrm>
            <a:off x="324475" y="148225"/>
            <a:ext cx="5244900" cy="1373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Возникновение замысла</a:t>
            </a:r>
          </a:p>
        </p:txBody>
      </p:sp>
      <p:sp>
        <p:nvSpPr>
          <p:cNvPr id="282" name="Shape 282"/>
          <p:cNvSpPr txBox="1">
            <a:spLocks noGrp="1"/>
          </p:cNvSpPr>
          <p:nvPr>
            <p:ph type="body" idx="1"/>
          </p:nvPr>
        </p:nvSpPr>
        <p:spPr>
          <a:xfrm>
            <a:off x="3258825" y="1723525"/>
            <a:ext cx="5615700" cy="322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ru"/>
              <a:t>Замысел романа «Отцы и дети» возник летом 1860 года. Первое упоминание о нем содержится в письме к графине Е. Е. Ламберт, которой И. С. Тургенев сообщал, что «начал понемногу работать; задумал новую большую повесть...». В октябре и ноябре 1860 года И. С. Тургенев работает мало. Только со второй половины ноября он «серьезно» принимается за «новую повесть». В течение двух-трех недель треть ее была написана, к концу февраля 1861 года И. С. Тургенев предполагает закончить всю работу.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83" name="Shape 283" descr="original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849" y="1627324"/>
            <a:ext cx="2472198" cy="33181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234325" y="117150"/>
            <a:ext cx="5547000" cy="4710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ru" sz="1800">
                <a:solidFill>
                  <a:srgbClr val="666666"/>
                </a:solidFill>
              </a:rPr>
              <a:t>Однако в дальнейшем снова наступает продолжительный застой. Вторая половина романа была закончена в июле или в августе 1861 года. По сравнению с другими романами И. С. Тургенева «Отцы и дети» были написаны им очень быстро. В его письмах за летние месяцы 1861 года чувствуется и увлечение работой, и удовлетворение ее темпом. Но в этих же письмах звучат и другие ноты — неуверенности в том, что роман «удался», и предчувствие, что он не будет принят демократическим лагерем. «Не знаю, каков будет успех, — записал И. С. Тургенев в дневнике 30 июля 1861 года, — «Современник», вероятно, обольет меня презрением за Базарова — и не поверит, что во все время писания я чувствовал к нему невольное влечение...»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endParaRPr sz="1800">
              <a:solidFill>
                <a:srgbClr val="666666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>
              <a:solidFill>
                <a:srgbClr val="666666"/>
              </a:solidFill>
            </a:endParaRPr>
          </a:p>
        </p:txBody>
      </p:sp>
      <p:pic>
        <p:nvPicPr>
          <p:cNvPr id="289" name="Shape 289" descr="shkolnaja-literatura-turgenev-1080x165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1410" y="0"/>
            <a:ext cx="3362580" cy="5143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398350" y="195100"/>
            <a:ext cx="5244900" cy="1373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После издания романа</a:t>
            </a:r>
          </a:p>
        </p:txBody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3819550" y="1768150"/>
            <a:ext cx="5324700" cy="316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С выходом романа в свет началось оживленное обсуждение его в печати, сразу же получившее острый полемический характер. Почти все русские журналы и газеты откликнулись на появление «Отцов и детей» специальными статьями и литературными обзорами. Роман И. С. Тургенева порождал разногласия и борьбу мнений как между политическими противниками, так и в среде идейных единомышленников. </a:t>
            </a:r>
          </a:p>
        </p:txBody>
      </p:sp>
      <p:pic>
        <p:nvPicPr>
          <p:cNvPr id="296" name="Shape 296" descr="a9163834533bd3f11798c3d08b7c5188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350" y="1768150"/>
            <a:ext cx="3046275" cy="326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Shape 301" descr="30.JPG"/>
          <p:cNvPicPr preferRelativeResize="0"/>
          <p:nvPr/>
        </p:nvPicPr>
        <p:blipFill rotWithShape="1">
          <a:blip r:embed="rId3">
            <a:alphaModFix/>
          </a:blip>
          <a:srcRect t="20447" b="20453"/>
          <a:stretch/>
        </p:blipFill>
        <p:spPr>
          <a:xfrm>
            <a:off x="3389000" y="0"/>
            <a:ext cx="57548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Shape 302"/>
          <p:cNvSpPr txBox="1">
            <a:spLocks noGrp="1"/>
          </p:cNvSpPr>
          <p:nvPr>
            <p:ph type="title"/>
          </p:nvPr>
        </p:nvSpPr>
        <p:spPr>
          <a:xfrm>
            <a:off x="204650" y="834700"/>
            <a:ext cx="2651400" cy="114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solidFill>
                  <a:srgbClr val="6AA84F"/>
                </a:solidFill>
              </a:rPr>
              <a:t>Композиция романа</a:t>
            </a:r>
          </a:p>
        </p:txBody>
      </p:sp>
      <p:sp>
        <p:nvSpPr>
          <p:cNvPr id="303" name="Shape 303"/>
          <p:cNvSpPr txBox="1">
            <a:spLocks noGrp="1"/>
          </p:cNvSpPr>
          <p:nvPr>
            <p:ph type="body" idx="1"/>
          </p:nvPr>
        </p:nvSpPr>
        <p:spPr>
          <a:xfrm>
            <a:off x="204650" y="2120224"/>
            <a:ext cx="3122700" cy="3093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>
                <a:solidFill>
                  <a:srgbClr val="666666"/>
                </a:solidFill>
              </a:rPr>
              <a:t>Уже само название «Отцы и дети» подсказывает, что роман построен на антитезе. В нем большую роль играют споры героев, конфликты между персонажами, их мучительные размышления, напряженные диалоги. </a:t>
            </a:r>
          </a:p>
        </p:txBody>
      </p:sp>
      <p:cxnSp>
        <p:nvCxnSpPr>
          <p:cNvPr id="304" name="Shape 304"/>
          <p:cNvCxnSpPr/>
          <p:nvPr/>
        </p:nvCxnSpPr>
        <p:spPr>
          <a:xfrm>
            <a:off x="3389100" y="-1"/>
            <a:ext cx="300" cy="5143500"/>
          </a:xfrm>
          <a:prstGeom prst="straightConnector1">
            <a:avLst/>
          </a:prstGeom>
          <a:noFill/>
          <a:ln w="9525" cap="flat" cmpd="sng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05" name="Shape 305" descr="56b0cd9f79c22152a2a3370b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79573"/>
            <a:ext cx="1452824" cy="65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Shape 310" descr="40.JPG"/>
          <p:cNvPicPr preferRelativeResize="0"/>
          <p:nvPr/>
        </p:nvPicPr>
        <p:blipFill rotWithShape="1">
          <a:blip r:embed="rId3">
            <a:alphaModFix/>
          </a:blip>
          <a:srcRect t="2116" b="2116"/>
          <a:stretch/>
        </p:blipFill>
        <p:spPr>
          <a:xfrm>
            <a:off x="0" y="1"/>
            <a:ext cx="35127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6402300" y="205050"/>
            <a:ext cx="2741700" cy="473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Тургенев строит роман таким образом, что в центре внимания читателя всегда находятся две борющиеся силы. Особое место при этом отведено Базарову: в романе 28 глав, и только в двух из них не появляется Базаров. Умирает Базаров - кончается роман, и Тургенев, в коротком послесловии бегло досказывая дальнейшую судьбу остальных героев, последние, глубоко прочувствованные строки посвящает Базарову.</a:t>
            </a:r>
          </a:p>
        </p:txBody>
      </p:sp>
      <p:pic>
        <p:nvPicPr>
          <p:cNvPr id="312" name="Shape 312" descr="21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76110" y="0"/>
            <a:ext cx="339177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/>
          <p:nvPr/>
        </p:nvSpPr>
        <p:spPr>
          <a:xfrm>
            <a:off x="2731744" y="10500"/>
            <a:ext cx="6124200" cy="51228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8" name="Shape 318"/>
          <p:cNvSpPr txBox="1">
            <a:spLocks noGrp="1"/>
          </p:cNvSpPr>
          <p:nvPr>
            <p:ph type="ctrTitle"/>
          </p:nvPr>
        </p:nvSpPr>
        <p:spPr>
          <a:xfrm rot="-267929">
            <a:off x="3973986" y="2876559"/>
            <a:ext cx="3830026" cy="167907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Спасибо за внимание!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>
            <a:spLocks noGrp="1"/>
          </p:cNvSpPr>
          <p:nvPr>
            <p:ph type="ctrTitle"/>
          </p:nvPr>
        </p:nvSpPr>
        <p:spPr>
          <a:xfrm rot="-3568032">
            <a:off x="3267431" y="2232497"/>
            <a:ext cx="3680086" cy="160120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489</Words>
  <PresentationFormat>Экран (16:9)</PresentationFormat>
  <Paragraphs>15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Raleway</vt:lpstr>
      <vt:lpstr>Lato</vt:lpstr>
      <vt:lpstr>swiss-2</vt:lpstr>
      <vt:lpstr>“Отцы и дети” История создания и композиция романа</vt:lpstr>
      <vt:lpstr>Предпосылки к возникновению</vt:lpstr>
      <vt:lpstr>Возникновение замысла</vt:lpstr>
      <vt:lpstr>Слайд 4</vt:lpstr>
      <vt:lpstr>После издания романа</vt:lpstr>
      <vt:lpstr>Композиция романа</vt:lpstr>
      <vt:lpstr>Слайд 7</vt:lpstr>
      <vt:lpstr>Спасибо за внимание!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“Отцы и дети” История создания и композиция романа</dc:title>
  <cp:lastModifiedBy>andre</cp:lastModifiedBy>
  <cp:revision>1</cp:revision>
  <dcterms:modified xsi:type="dcterms:W3CDTF">2017-07-03T18:50:58Z</dcterms:modified>
</cp:coreProperties>
</file>