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E72CB-447E-4373-B5B8-C7353F925BE1}" type="datetimeFigureOut">
              <a:rPr lang="ru-RU" smtClean="0"/>
              <a:t>07.02.2016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9B56F-3F48-4A12-A5C4-A93E95DF5FB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E72CB-447E-4373-B5B8-C7353F925BE1}" type="datetimeFigureOut">
              <a:rPr lang="ru-RU" smtClean="0"/>
              <a:t>07.02.2016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9B56F-3F48-4A12-A5C4-A93E95DF5F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E72CB-447E-4373-B5B8-C7353F925BE1}" type="datetimeFigureOut">
              <a:rPr lang="ru-RU" smtClean="0"/>
              <a:t>07.02.2016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9B56F-3F48-4A12-A5C4-A93E95DF5F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E72CB-447E-4373-B5B8-C7353F925BE1}" type="datetimeFigureOut">
              <a:rPr lang="ru-RU" smtClean="0"/>
              <a:t>07.02.2016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9B56F-3F48-4A12-A5C4-A93E95DF5FB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E72CB-447E-4373-B5B8-C7353F925BE1}" type="datetimeFigureOut">
              <a:rPr lang="ru-RU" smtClean="0"/>
              <a:t>07.02.2016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9B56F-3F48-4A12-A5C4-A93E95DF5F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E72CB-447E-4373-B5B8-C7353F925BE1}" type="datetimeFigureOut">
              <a:rPr lang="ru-RU" smtClean="0"/>
              <a:t>07.02.2016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9B56F-3F48-4A12-A5C4-A93E95DF5FB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E72CB-447E-4373-B5B8-C7353F925BE1}" type="datetimeFigureOut">
              <a:rPr lang="ru-RU" smtClean="0"/>
              <a:t>07.02.2016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9B56F-3F48-4A12-A5C4-A93E95DF5FB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E72CB-447E-4373-B5B8-C7353F925BE1}" type="datetimeFigureOut">
              <a:rPr lang="ru-RU" smtClean="0"/>
              <a:t>07.02.2016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9B56F-3F48-4A12-A5C4-A93E95DF5F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E72CB-447E-4373-B5B8-C7353F925BE1}" type="datetimeFigureOut">
              <a:rPr lang="ru-RU" smtClean="0"/>
              <a:t>07.02.2016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9B56F-3F48-4A12-A5C4-A93E95DF5F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E72CB-447E-4373-B5B8-C7353F925BE1}" type="datetimeFigureOut">
              <a:rPr lang="ru-RU" smtClean="0"/>
              <a:t>07.02.2016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9B56F-3F48-4A12-A5C4-A93E95DF5F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E72CB-447E-4373-B5B8-C7353F925BE1}" type="datetimeFigureOut">
              <a:rPr lang="ru-RU" smtClean="0"/>
              <a:t>07.02.2016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9B56F-3F48-4A12-A5C4-A93E95DF5FB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D2E72CB-447E-4373-B5B8-C7353F925BE1}" type="datetimeFigureOut">
              <a:rPr lang="ru-RU" smtClean="0"/>
              <a:t>07.02.2016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C79B56F-3F48-4A12-A5C4-A93E95DF5FB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59308" y="332656"/>
            <a:ext cx="7772400" cy="792088"/>
          </a:xfrm>
        </p:spPr>
        <p:txBody>
          <a:bodyPr/>
          <a:lstStyle/>
          <a:p>
            <a:r>
              <a:rPr lang="ru-RU" sz="4000" b="0" i="0" dirty="0" smtClean="0">
                <a:solidFill>
                  <a:srgbClr val="5E6D81"/>
                </a:solidFill>
                <a:effectLst/>
                <a:latin typeface="Times"/>
              </a:rPr>
              <a:t>«Животные холодных стран»</a:t>
            </a:r>
            <a:endParaRPr lang="ru-RU" sz="4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301212"/>
            <a:ext cx="8155929" cy="5091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38215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771800" y="338968"/>
            <a:ext cx="3591048" cy="58477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3200" b="1" dirty="0"/>
              <a:t>Белый медведь.</a:t>
            </a:r>
            <a:r>
              <a:rPr lang="ru-RU" sz="3200" dirty="0"/>
              <a:t> </a:t>
            </a:r>
          </a:p>
        </p:txBody>
      </p:sp>
      <p:pic>
        <p:nvPicPr>
          <p:cNvPr id="2050" name="Picture 2" descr="http://www.animalhi.com/download/view?resolution=2560x1600&amp;file=MTkyMHgxMjAwLzIwMTIxMTAxL2FuaW1hbHMgcG9sYXIgYmVhcnMgMTkyMHgxMjAwIHdhbGxwYXBlcl93d3cuYW5pbWFsaGkuY29tXzc2LmpwZw==&amp;name=YW5pbWFsc19wb2xhcl9iZWFyc18xOTIweDEyMDBfd2FsbHBhcGVy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78720"/>
            <a:ext cx="8410534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3813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21155" y="225514"/>
            <a:ext cx="1750800" cy="646331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dirty="0" smtClean="0"/>
              <a:t> </a:t>
            </a:r>
            <a:r>
              <a:rPr lang="ru-RU" sz="3600" dirty="0" smtClean="0"/>
              <a:t>Морж. </a:t>
            </a:r>
            <a:endParaRPr lang="ru-RU" dirty="0"/>
          </a:p>
        </p:txBody>
      </p:sp>
      <p:pic>
        <p:nvPicPr>
          <p:cNvPr id="3074" name="Picture 2" descr="http://cs624722.vk.me/v624722602/1449d/rDbL0dbgk3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08" y="975707"/>
            <a:ext cx="7608293" cy="5706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2922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80331" y="188640"/>
            <a:ext cx="1737976" cy="52322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2800" b="1" dirty="0" smtClean="0">
                <a:effectLst/>
                <a:latin typeface="Times New Roman"/>
                <a:ea typeface="Calibri"/>
              </a:rPr>
              <a:t>Пингвин.</a:t>
            </a:r>
            <a:endParaRPr lang="ru-RU" sz="2800" dirty="0"/>
          </a:p>
        </p:txBody>
      </p:sp>
      <p:pic>
        <p:nvPicPr>
          <p:cNvPr id="4098" name="Picture 2" descr="http://hq-oboi.ru/photo/slet_pingvinov_2560x16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837" y="1124744"/>
            <a:ext cx="8525747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2609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07582" y="404664"/>
            <a:ext cx="1654620" cy="52322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2800" b="1" dirty="0"/>
              <a:t>Тюлень.</a:t>
            </a:r>
            <a:endParaRPr lang="ru-RU" sz="2800" dirty="0"/>
          </a:p>
        </p:txBody>
      </p:sp>
      <p:pic>
        <p:nvPicPr>
          <p:cNvPr id="5122" name="Picture 2" descr="http://pictureseveryday.com/wp-content/uploads/2015/09/d182d18ed0bbd0b5d0bdd18c-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088440"/>
            <a:ext cx="8136904" cy="5427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5247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51920" y="332656"/>
            <a:ext cx="1382110" cy="52322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2800" b="1" dirty="0"/>
              <a:t>Писец.</a:t>
            </a:r>
            <a:endParaRPr lang="ru-RU" sz="2800" dirty="0"/>
          </a:p>
        </p:txBody>
      </p:sp>
      <p:pic>
        <p:nvPicPr>
          <p:cNvPr id="6146" name="Picture 2" descr="http://demiart.ru/forum/uploads14/post-1009855-139254520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537" y="1168827"/>
            <a:ext cx="7884876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8192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07904" y="332656"/>
            <a:ext cx="2572884" cy="46166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2400" b="1" dirty="0" smtClean="0">
                <a:effectLst/>
                <a:latin typeface="Times New Roman"/>
                <a:ea typeface="Calibri"/>
              </a:rPr>
              <a:t>Северный олень </a:t>
            </a:r>
            <a:endParaRPr lang="ru-RU" sz="2400" dirty="0"/>
          </a:p>
        </p:txBody>
      </p:sp>
      <p:pic>
        <p:nvPicPr>
          <p:cNvPr id="7172" name="Picture 4" descr="http://i3.mirror.co.uk/incoming/article2928099.ece/alternates/s2197/Reindeer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80728"/>
            <a:ext cx="8469041" cy="5639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7782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29</TotalTime>
  <Words>19</Words>
  <Application>Microsoft Office PowerPoint</Application>
  <PresentationFormat>Экран (4:3)</PresentationFormat>
  <Paragraphs>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Воздушный поток</vt:lpstr>
      <vt:lpstr>«Животные холодных стран»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«Животные холодных стран»</dc:title>
  <dc:creator>1</dc:creator>
  <cp:lastModifiedBy>1</cp:lastModifiedBy>
  <cp:revision>3</cp:revision>
  <dcterms:created xsi:type="dcterms:W3CDTF">2016-02-07T09:19:11Z</dcterms:created>
  <dcterms:modified xsi:type="dcterms:W3CDTF">2016-02-07T09:48:58Z</dcterms:modified>
</cp:coreProperties>
</file>