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71" r:id="rId3"/>
    <p:sldId id="274" r:id="rId4"/>
    <p:sldId id="261" r:id="rId5"/>
    <p:sldId id="276" r:id="rId6"/>
    <p:sldId id="263" r:id="rId7"/>
    <p:sldId id="264" r:id="rId8"/>
    <p:sldId id="278" r:id="rId9"/>
    <p:sldId id="275" r:id="rId10"/>
    <p:sldId id="277" r:id="rId11"/>
    <p:sldId id="280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BF26A-49B0-4659-B29C-0A2BEDF90A4E}" type="datetimeFigureOut">
              <a:rPr lang="ru-RU" smtClean="0"/>
              <a:pPr/>
              <a:t>08.03.2017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23E9C-3D7F-44FD-B2C9-923C35859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631"/>
            <a:ext cx="7710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796136" y="260648"/>
            <a:ext cx="3203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endParaRPr lang="ru-RU" sz="2400" i="1" dirty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sz="2400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Любимую</a:t>
            </a:r>
            <a:r>
              <a:rPr lang="ru-RU" sz="2400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, самую лучшую маму </a:t>
            </a:r>
            <a:br>
              <a:rPr lang="ru-RU" sz="2400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2400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Я крепко и трепетно вновь обниму. </a:t>
            </a:r>
            <a:br>
              <a:rPr lang="ru-RU" sz="2400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2400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И в праздник весенний – </a:t>
            </a:r>
            <a:endParaRPr lang="ru-RU" sz="2400" i="1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sz="2400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8 </a:t>
            </a:r>
            <a:r>
              <a:rPr lang="ru-RU" sz="2400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Марта </a:t>
            </a:r>
            <a:br>
              <a:rPr lang="ru-RU" sz="2400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2400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Еще раз о сильной любви расскажу!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ля анжелы — копия\8 марта фонограммы и презентации\masterskaya-suvenir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564" y="5949279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БАБУШКИН СУНДУЧОК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53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ля анжелы — копия\8 марта фонограммы и презентации\57bf1f9d7cff1156c2937f4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793088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для анжелы — копия\8 марта фонограммы и презентации\i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63537"/>
            <a:ext cx="7560840" cy="4599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9335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D:\для анжелы — копия\8 марта фонограммы и презентации\1756311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36525"/>
            <a:ext cx="9489304" cy="6994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0244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8 марта фонограммы и презентации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97" y="476672"/>
            <a:ext cx="5852116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8 марта фонограммы и презентации\1206625091_mama_heart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48360">
            <a:off x="272327" y="1848962"/>
            <a:ext cx="1503879" cy="1546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8 марта фонограммы и презентации\1206625091_mama_heart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212">
            <a:off x="7058324" y="3671401"/>
            <a:ext cx="1730043" cy="17794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F:\8 марта фонограммы и презентации\1206625091_mama_heart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8789">
            <a:off x="608222" y="3740384"/>
            <a:ext cx="1595910" cy="16415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F:\8 марта фонограммы и презентации\1206625091_mama_heart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88778">
            <a:off x="5684614" y="5452543"/>
            <a:ext cx="1592336" cy="16378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F:\8 марта фонограммы и презентации\1206625091_mama_heart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08026">
            <a:off x="1992999" y="5327878"/>
            <a:ext cx="1628327" cy="1674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F:\8 марта фонограммы и презентации\1206625091_mama_heart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5248">
            <a:off x="7361488" y="1709001"/>
            <a:ext cx="1580782" cy="1625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F:\8 марта фонограммы и презентации\1206625091_mama_heart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13234">
            <a:off x="357516" y="203008"/>
            <a:ext cx="1333500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F:\8 марта фонограммы и презентации\1206625091_mama_heart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15023">
            <a:off x="7538013" y="217395"/>
            <a:ext cx="1333500" cy="13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7199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F:\8 марта фонограммы и презентации\i (6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592" y="1340768"/>
            <a:ext cx="6667500" cy="44386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69269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rial Unicode MS" panose="020B0604020202020204" pitchFamily="34" charset="-128"/>
              </a:rPr>
              <a:t>МАГАЗИН 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rial Unicode MS" panose="020B0604020202020204" pitchFamily="34" charset="-128"/>
              </a:rPr>
              <a:t>   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Arial Unicode MS" panose="020B0604020202020204" pitchFamily="34" charset="-128"/>
              </a:rPr>
              <a:t>«ВСЁ ДЛЯ МАМ»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  <a:cs typeface="Arial Unicode MS" panose="020B0604020202020204" pitchFamily="34" charset="-128"/>
            </a:endParaRPr>
          </a:p>
        </p:txBody>
      </p:sp>
      <p:pic>
        <p:nvPicPr>
          <p:cNvPr id="6146" name="Picture 2" descr="http://forum.sibmama.ru/usrpx/60603/60603_633x125_0c22a1709240f53ada65d5cdc70a0b24c3d95be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229200"/>
            <a:ext cx="6029325" cy="1512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859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447" y="692007"/>
            <a:ext cx="6529961" cy="601140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196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1744" y="1395786"/>
            <a:ext cx="4458891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7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0544" y="-99392"/>
            <a:ext cx="1940719" cy="2319338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050" y="3236914"/>
            <a:ext cx="2894410" cy="2149475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44304" y="692007"/>
            <a:ext cx="6704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ГАЛАНТЕРЕЯ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8 марта фонограммы и презентации\i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836712"/>
            <a:ext cx="7728858" cy="59460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379646" y="188640"/>
                <a:ext cx="633670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6000" b="1" i="1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ambria Math"/>
                          <a:ea typeface="Batang" panose="02030600000101010101" pitchFamily="18" charset="-127"/>
                        </a:rPr>
                        <m:t>ПОСУДА</m:t>
                      </m:r>
                    </m:oMath>
                  </m:oMathPara>
                </a14:m>
                <a:endParaRPr lang="ru-RU" sz="6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9646" y="188640"/>
                <a:ext cx="6336704" cy="1015663"/>
              </a:xfrm>
              <a:prstGeom prst="rect">
                <a:avLst/>
              </a:prstGeom>
              <a:blipFill rotWithShape="1">
                <a:blip r:embed="rId3" cstate="email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85365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975" y="1063625"/>
            <a:ext cx="6868716" cy="572135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6151" name="Picture 7" descr="http://cs408117.vk.me/v408117998/5141/awq8LNtnYps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53263" y="119920"/>
            <a:ext cx="4485807" cy="3837483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035"/>
            <a:ext cx="4932759" cy="128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2127250"/>
            <a:ext cx="784887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жела\Desktop\i (6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" y="0"/>
            <a:ext cx="914152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для анжелы — копия\8 марта фонограммы и презентации\424349_foto-tr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6672"/>
            <a:ext cx="2177951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78035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journaluga.ru/uploads/designmagazinaigrushek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1392" y="168934"/>
            <a:ext cx="8784976" cy="66170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84445" y="5701629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dirty="0" smtClean="0">
                <a:ln w="11430"/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ИГРУШКИ</a:t>
            </a:r>
            <a:endParaRPr lang="ru-RU" sz="4800" dirty="0">
              <a:ln w="11430"/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725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15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36</dc:creator>
  <cp:lastModifiedBy>Yra</cp:lastModifiedBy>
  <cp:revision>28</cp:revision>
  <dcterms:created xsi:type="dcterms:W3CDTF">2015-03-02T10:13:50Z</dcterms:created>
  <dcterms:modified xsi:type="dcterms:W3CDTF">2017-03-08T19:51:33Z</dcterms:modified>
</cp:coreProperties>
</file>