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61" r:id="rId2"/>
    <p:sldId id="260" r:id="rId3"/>
    <p:sldId id="256" r:id="rId4"/>
    <p:sldId id="264" r:id="rId5"/>
    <p:sldId id="257" r:id="rId6"/>
    <p:sldId id="258" r:id="rId7"/>
    <p:sldId id="259" r:id="rId8"/>
    <p:sldId id="262" r:id="rId9"/>
    <p:sldId id="263" r:id="rId10"/>
    <p:sldId id="265" r:id="rId11"/>
    <p:sldId id="273" r:id="rId12"/>
    <p:sldId id="266" r:id="rId13"/>
    <p:sldId id="267" r:id="rId14"/>
    <p:sldId id="268" r:id="rId15"/>
    <p:sldId id="269" r:id="rId16"/>
    <p:sldId id="270" r:id="rId17"/>
    <p:sldId id="272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B5793-D773-4EEE-89FC-13FA0605B6C1}" type="doc">
      <dgm:prSet loTypeId="urn:microsoft.com/office/officeart/2005/8/layout/process4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FF51956D-D69D-48B6-89D7-17159DD5E874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Что можно сказать  о массах тел, изготовленных из разных веществ</a:t>
          </a:r>
          <a:r>
            <a:rPr lang="ru-RU" sz="1800" b="1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?</a:t>
          </a:r>
          <a:endParaRPr lang="ru-RU" sz="1800" b="1" dirty="0">
            <a:solidFill>
              <a:schemeClr val="accent2">
                <a:lumMod val="60000"/>
                <a:lumOff val="40000"/>
              </a:schemeClr>
            </a:solidFill>
          </a:endParaRPr>
        </a:p>
      </dgm:t>
    </dgm:pt>
    <dgm:pt modelId="{4CAC83B8-8892-48B3-981B-14DB7E1A072A}" type="parTrans" cxnId="{237448C7-E3FA-486E-869C-81DAC38ECFBD}">
      <dgm:prSet/>
      <dgm:spPr/>
      <dgm:t>
        <a:bodyPr/>
        <a:lstStyle/>
        <a:p>
          <a:endParaRPr lang="ru-RU"/>
        </a:p>
      </dgm:t>
    </dgm:pt>
    <dgm:pt modelId="{AD57613C-BE4D-406B-B3C5-5DF682C0C8D2}" type="sibTrans" cxnId="{237448C7-E3FA-486E-869C-81DAC38ECFBD}">
      <dgm:prSet/>
      <dgm:spPr/>
      <dgm:t>
        <a:bodyPr/>
        <a:lstStyle/>
        <a:p>
          <a:endParaRPr lang="ru-RU"/>
        </a:p>
      </dgm:t>
    </dgm:pt>
    <dgm:pt modelId="{E8FFB6AC-08E2-4AAE-BF38-E0DC37FC3F33}">
      <dgm:prSet phldrT="[Текст]"/>
      <dgm:spPr/>
      <dgm:t>
        <a:bodyPr/>
        <a:lstStyle/>
        <a:p>
          <a:r>
            <a:rPr lang="ru-RU" dirty="0" smtClean="0"/>
            <a:t>Тела, имеющие равные объемы и изготовленные из разных веществ, имеют разные массы</a:t>
          </a:r>
          <a:endParaRPr lang="ru-RU" dirty="0"/>
        </a:p>
      </dgm:t>
    </dgm:pt>
    <dgm:pt modelId="{59BFCDDD-ECCF-4022-BD47-3F21F92CFA7B}" type="parTrans" cxnId="{0B370DFA-8F93-49B1-AE30-7DAC0621BC23}">
      <dgm:prSet/>
      <dgm:spPr/>
      <dgm:t>
        <a:bodyPr/>
        <a:lstStyle/>
        <a:p>
          <a:endParaRPr lang="ru-RU"/>
        </a:p>
      </dgm:t>
    </dgm:pt>
    <dgm:pt modelId="{D06C1AFD-0851-48BA-8A39-63BDED11E226}" type="sibTrans" cxnId="{0B370DFA-8F93-49B1-AE30-7DAC0621BC23}">
      <dgm:prSet/>
      <dgm:spPr/>
      <dgm:t>
        <a:bodyPr/>
        <a:lstStyle/>
        <a:p>
          <a:endParaRPr lang="ru-RU"/>
        </a:p>
      </dgm:t>
    </dgm:pt>
    <dgm:pt modelId="{D6E2F9BC-A4B6-4F49-8FCC-29E0108B9B85}">
      <dgm:prSet phldrT="[Текст]"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ответ</a:t>
          </a:r>
          <a:endParaRPr lang="ru-RU" dirty="0">
            <a:solidFill>
              <a:srgbClr val="FF0000"/>
            </a:solidFill>
          </a:endParaRPr>
        </a:p>
      </dgm:t>
    </dgm:pt>
    <dgm:pt modelId="{33AA208E-0A82-41DD-925B-913DE18A5AB7}" type="parTrans" cxnId="{7DE8CCA4-9B9E-4D1E-81DA-F9AFD619039D}">
      <dgm:prSet/>
      <dgm:spPr/>
      <dgm:t>
        <a:bodyPr/>
        <a:lstStyle/>
        <a:p>
          <a:endParaRPr lang="ru-RU"/>
        </a:p>
      </dgm:t>
    </dgm:pt>
    <dgm:pt modelId="{95DE24F4-83BD-44F8-A55F-2FC6BB4755C5}" type="sibTrans" cxnId="{7DE8CCA4-9B9E-4D1E-81DA-F9AFD619039D}">
      <dgm:prSet/>
      <dgm:spPr/>
      <dgm:t>
        <a:bodyPr/>
        <a:lstStyle/>
        <a:p>
          <a:endParaRPr lang="ru-RU"/>
        </a:p>
      </dgm:t>
    </dgm:pt>
    <dgm:pt modelId="{46EC8B89-9135-4090-AF29-7F70BCBF3057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Чем объясняется,  что тела, имеющие равные объемы и изготовленных из разных веществ, имеют разные массы</a:t>
          </a:r>
          <a:r>
            <a:rPr lang="ru-RU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?</a:t>
          </a:r>
          <a:endParaRPr lang="ru-RU" dirty="0">
            <a:solidFill>
              <a:schemeClr val="accent2">
                <a:lumMod val="60000"/>
                <a:lumOff val="40000"/>
              </a:schemeClr>
            </a:solidFill>
          </a:endParaRPr>
        </a:p>
      </dgm:t>
    </dgm:pt>
    <dgm:pt modelId="{803926C9-C985-47B5-8407-F312ED68B6F0}" type="parTrans" cxnId="{BAE1A7D8-1423-482A-8973-EF849C895D41}">
      <dgm:prSet/>
      <dgm:spPr/>
      <dgm:t>
        <a:bodyPr/>
        <a:lstStyle/>
        <a:p>
          <a:endParaRPr lang="ru-RU"/>
        </a:p>
      </dgm:t>
    </dgm:pt>
    <dgm:pt modelId="{BFE0D993-7B72-42CB-8DFE-C8F2CF69A31D}" type="sibTrans" cxnId="{BAE1A7D8-1423-482A-8973-EF849C895D41}">
      <dgm:prSet/>
      <dgm:spPr/>
      <dgm:t>
        <a:bodyPr/>
        <a:lstStyle/>
        <a:p>
          <a:endParaRPr lang="ru-RU"/>
        </a:p>
      </dgm:t>
    </dgm:pt>
    <dgm:pt modelId="{A8EF41BF-978C-46C3-9234-CDBB9C4BA317}">
      <dgm:prSet phldrT="[Текст]"/>
      <dgm:spPr/>
      <dgm:t>
        <a:bodyPr/>
        <a:lstStyle/>
        <a:p>
          <a:r>
            <a:rPr lang="ru-RU" dirty="0" smtClean="0"/>
            <a:t>Объясняется тем, что разные вещества  имеют разную плотность</a:t>
          </a:r>
          <a:endParaRPr lang="ru-RU" dirty="0"/>
        </a:p>
      </dgm:t>
    </dgm:pt>
    <dgm:pt modelId="{06017085-AA94-48AD-8D03-2840C9E14300}" type="parTrans" cxnId="{472E1E58-E795-4987-96C5-A7E8FF20D725}">
      <dgm:prSet/>
      <dgm:spPr/>
      <dgm:t>
        <a:bodyPr/>
        <a:lstStyle/>
        <a:p>
          <a:endParaRPr lang="ru-RU"/>
        </a:p>
      </dgm:t>
    </dgm:pt>
    <dgm:pt modelId="{3340A9C1-2879-4F16-BC9B-D5C39D0F0749}" type="sibTrans" cxnId="{472E1E58-E795-4987-96C5-A7E8FF20D725}">
      <dgm:prSet/>
      <dgm:spPr/>
      <dgm:t>
        <a:bodyPr/>
        <a:lstStyle/>
        <a:p>
          <a:endParaRPr lang="ru-RU"/>
        </a:p>
      </dgm:t>
    </dgm:pt>
    <dgm:pt modelId="{965ABB4F-D5F0-4058-8CAE-22A107280227}">
      <dgm:prSet phldrT="[Текст]"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ответ</a:t>
          </a:r>
          <a:endParaRPr lang="ru-RU" dirty="0">
            <a:solidFill>
              <a:srgbClr val="FF0000"/>
            </a:solidFill>
          </a:endParaRPr>
        </a:p>
      </dgm:t>
    </dgm:pt>
    <dgm:pt modelId="{B02D6232-49E2-4369-875A-C8DE21D17821}" type="parTrans" cxnId="{BD63CC62-516F-4B34-A47A-1657244773B5}">
      <dgm:prSet/>
      <dgm:spPr/>
      <dgm:t>
        <a:bodyPr/>
        <a:lstStyle/>
        <a:p>
          <a:endParaRPr lang="ru-RU"/>
        </a:p>
      </dgm:t>
    </dgm:pt>
    <dgm:pt modelId="{6A3E90E0-99C7-4599-8F19-7D42595726FE}" type="sibTrans" cxnId="{BD63CC62-516F-4B34-A47A-1657244773B5}">
      <dgm:prSet/>
      <dgm:spPr/>
      <dgm:t>
        <a:bodyPr/>
        <a:lstStyle/>
        <a:p>
          <a:endParaRPr lang="ru-RU"/>
        </a:p>
      </dgm:t>
    </dgm:pt>
    <dgm:pt modelId="{57CBD38A-F6EC-416E-8592-4AF75D69569C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Формула плотности вещества</a:t>
          </a:r>
          <a:endParaRPr lang="ru-RU" b="1" dirty="0">
            <a:solidFill>
              <a:schemeClr val="accent2">
                <a:lumMod val="60000"/>
                <a:lumOff val="40000"/>
              </a:schemeClr>
            </a:solidFill>
          </a:endParaRPr>
        </a:p>
      </dgm:t>
    </dgm:pt>
    <dgm:pt modelId="{9CA8843E-FC25-489E-9C4D-DFED33A832D0}" type="parTrans" cxnId="{FA71B405-F75F-46A2-B22F-E5D043CD0C34}">
      <dgm:prSet/>
      <dgm:spPr/>
      <dgm:t>
        <a:bodyPr/>
        <a:lstStyle/>
        <a:p>
          <a:endParaRPr lang="ru-RU"/>
        </a:p>
      </dgm:t>
    </dgm:pt>
    <dgm:pt modelId="{B1BD7741-F610-41C8-85C2-33E20F4A9186}" type="sibTrans" cxnId="{FA71B405-F75F-46A2-B22F-E5D043CD0C34}">
      <dgm:prSet/>
      <dgm:spPr/>
      <dgm:t>
        <a:bodyPr/>
        <a:lstStyle/>
        <a:p>
          <a:endParaRPr lang="ru-RU"/>
        </a:p>
      </dgm:t>
    </dgm:pt>
    <dgm:pt modelId="{DDBD8E30-D0D5-4D86-B668-A73A1E32565B}">
      <dgm:prSet phldrT="[Текст]"/>
      <dgm:spPr/>
      <dgm:t>
        <a:bodyPr/>
        <a:lstStyle/>
        <a:p>
          <a:r>
            <a:rPr lang="en-US" i="1" dirty="0" smtClean="0"/>
            <a:t>p</a:t>
          </a:r>
          <a:r>
            <a:rPr lang="ru-RU" dirty="0" smtClean="0"/>
            <a:t>   =</a:t>
          </a:r>
          <a:r>
            <a:rPr lang="en-US" dirty="0" smtClean="0"/>
            <a:t>m</a:t>
          </a:r>
          <a:r>
            <a:rPr lang="en-US" dirty="0" smtClean="0">
              <a:latin typeface="Calibri"/>
            </a:rPr>
            <a:t>/</a:t>
          </a:r>
          <a:r>
            <a:rPr lang="ru-RU" dirty="0" smtClean="0">
              <a:latin typeface="Calibri"/>
            </a:rPr>
            <a:t> </a:t>
          </a:r>
          <a:r>
            <a:rPr lang="en-US" dirty="0" smtClean="0">
              <a:latin typeface="Calibri"/>
            </a:rPr>
            <a:t>V</a:t>
          </a:r>
          <a:endParaRPr lang="ru-RU" dirty="0"/>
        </a:p>
      </dgm:t>
    </dgm:pt>
    <dgm:pt modelId="{BE90396F-9207-4766-AD52-C42ACA18CB8D}" type="parTrans" cxnId="{442EE4B2-3EA6-4C6C-9F53-C66F23752462}">
      <dgm:prSet/>
      <dgm:spPr/>
      <dgm:t>
        <a:bodyPr/>
        <a:lstStyle/>
        <a:p>
          <a:endParaRPr lang="ru-RU"/>
        </a:p>
      </dgm:t>
    </dgm:pt>
    <dgm:pt modelId="{1258E3D0-1D3A-4504-A25F-19B08D0F29ED}" type="sibTrans" cxnId="{442EE4B2-3EA6-4C6C-9F53-C66F23752462}">
      <dgm:prSet/>
      <dgm:spPr/>
      <dgm:t>
        <a:bodyPr/>
        <a:lstStyle/>
        <a:p>
          <a:endParaRPr lang="ru-RU"/>
        </a:p>
      </dgm:t>
    </dgm:pt>
    <dgm:pt modelId="{FF3110BB-F11A-4BCA-85FF-92762ECC433D}">
      <dgm:prSet phldrT="[Текст]"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ответ</a:t>
          </a:r>
          <a:endParaRPr lang="ru-RU" dirty="0">
            <a:solidFill>
              <a:srgbClr val="FF0000"/>
            </a:solidFill>
          </a:endParaRPr>
        </a:p>
      </dgm:t>
    </dgm:pt>
    <dgm:pt modelId="{FD2ED997-793D-4947-9EA4-4FF33C6E2B3F}" type="parTrans" cxnId="{75506C91-465D-48C4-BCF2-C6E4DDB65904}">
      <dgm:prSet/>
      <dgm:spPr/>
      <dgm:t>
        <a:bodyPr/>
        <a:lstStyle/>
        <a:p>
          <a:endParaRPr lang="ru-RU"/>
        </a:p>
      </dgm:t>
    </dgm:pt>
    <dgm:pt modelId="{1F8AB396-CCB9-4F9E-8D2F-6E793DE905C2}" type="sibTrans" cxnId="{75506C91-465D-48C4-BCF2-C6E4DDB65904}">
      <dgm:prSet/>
      <dgm:spPr/>
      <dgm:t>
        <a:bodyPr/>
        <a:lstStyle/>
        <a:p>
          <a:endParaRPr lang="ru-RU"/>
        </a:p>
      </dgm:t>
    </dgm:pt>
    <dgm:pt modelId="{48D3D9D4-6D4B-4925-B346-00948306AE90}" type="pres">
      <dgm:prSet presAssocID="{32EB5793-D773-4EEE-89FC-13FA0605B6C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5BFAB5A-DBC4-4DA7-801F-6DAB4B4B177B}" type="pres">
      <dgm:prSet presAssocID="{57CBD38A-F6EC-416E-8592-4AF75D69569C}" presName="boxAndChildren" presStyleCnt="0"/>
      <dgm:spPr/>
    </dgm:pt>
    <dgm:pt modelId="{CE24E44D-B696-46F6-A66D-E56E985518F3}" type="pres">
      <dgm:prSet presAssocID="{57CBD38A-F6EC-416E-8592-4AF75D69569C}" presName="parentTextBox" presStyleLbl="node1" presStyleIdx="0" presStyleCnt="3"/>
      <dgm:spPr/>
      <dgm:t>
        <a:bodyPr/>
        <a:lstStyle/>
        <a:p>
          <a:endParaRPr lang="ru-RU"/>
        </a:p>
      </dgm:t>
    </dgm:pt>
    <dgm:pt modelId="{0FF3C51B-ACCB-4DB6-A519-750DEF0B8E68}" type="pres">
      <dgm:prSet presAssocID="{57CBD38A-F6EC-416E-8592-4AF75D69569C}" presName="entireBox" presStyleLbl="node1" presStyleIdx="0" presStyleCnt="3"/>
      <dgm:spPr/>
      <dgm:t>
        <a:bodyPr/>
        <a:lstStyle/>
        <a:p>
          <a:endParaRPr lang="ru-RU"/>
        </a:p>
      </dgm:t>
    </dgm:pt>
    <dgm:pt modelId="{B1E4114D-D2C6-41E4-8B37-817D9BFECBB9}" type="pres">
      <dgm:prSet presAssocID="{57CBD38A-F6EC-416E-8592-4AF75D69569C}" presName="descendantBox" presStyleCnt="0"/>
      <dgm:spPr/>
    </dgm:pt>
    <dgm:pt modelId="{24C39385-2604-4C11-B667-A5C5A57B3FF5}" type="pres">
      <dgm:prSet presAssocID="{DDBD8E30-D0D5-4D86-B668-A73A1E32565B}" presName="childTextBox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EDA73C-D02D-4202-8627-C7073B995C7D}" type="pres">
      <dgm:prSet presAssocID="{FF3110BB-F11A-4BCA-85FF-92762ECC433D}" presName="childTextBox" presStyleLbl="fgAccFollowNode1" presStyleIdx="1" presStyleCnt="6" custScaleX="333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FA40AE-5DF3-45FF-9A9D-FB64573DF779}" type="pres">
      <dgm:prSet presAssocID="{BFE0D993-7B72-42CB-8DFE-C8F2CF69A31D}" presName="sp" presStyleCnt="0"/>
      <dgm:spPr/>
    </dgm:pt>
    <dgm:pt modelId="{8442C4A0-E21A-489F-9845-5FE92D9F00D5}" type="pres">
      <dgm:prSet presAssocID="{46EC8B89-9135-4090-AF29-7F70BCBF3057}" presName="arrowAndChildren" presStyleCnt="0"/>
      <dgm:spPr/>
    </dgm:pt>
    <dgm:pt modelId="{DD536B86-A58C-412D-A710-E8863658EE03}" type="pres">
      <dgm:prSet presAssocID="{46EC8B89-9135-4090-AF29-7F70BCBF3057}" presName="parentTextArrow" presStyleLbl="node1" presStyleIdx="0" presStyleCnt="3"/>
      <dgm:spPr/>
      <dgm:t>
        <a:bodyPr/>
        <a:lstStyle/>
        <a:p>
          <a:endParaRPr lang="ru-RU"/>
        </a:p>
      </dgm:t>
    </dgm:pt>
    <dgm:pt modelId="{C8DCD617-4DDE-4B4A-B3BC-A9EA92F0CD51}" type="pres">
      <dgm:prSet presAssocID="{46EC8B89-9135-4090-AF29-7F70BCBF3057}" presName="arrow" presStyleLbl="node1" presStyleIdx="1" presStyleCnt="3"/>
      <dgm:spPr/>
      <dgm:t>
        <a:bodyPr/>
        <a:lstStyle/>
        <a:p>
          <a:endParaRPr lang="ru-RU"/>
        </a:p>
      </dgm:t>
    </dgm:pt>
    <dgm:pt modelId="{0B7694CC-26A9-4F9C-B106-0E383B2CBC03}" type="pres">
      <dgm:prSet presAssocID="{46EC8B89-9135-4090-AF29-7F70BCBF3057}" presName="descendantArrow" presStyleCnt="0"/>
      <dgm:spPr/>
    </dgm:pt>
    <dgm:pt modelId="{BC448546-10EA-42E6-896B-BBBA6396589B}" type="pres">
      <dgm:prSet presAssocID="{A8EF41BF-978C-46C3-9234-CDBB9C4BA317}" presName="childTextArrow" presStyleLbl="fgAccFollowNode1" presStyleIdx="2" presStyleCnt="6" custScaleX="2769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9E3739-97B1-44E8-9DCC-BFE6034A7794}" type="pres">
      <dgm:prSet presAssocID="{965ABB4F-D5F0-4058-8CAE-22A107280227}" presName="childTextArrow" presStyleLbl="fgAccFollowNode1" presStyleIdx="3" presStyleCnt="6" custScaleX="513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523058-E7C5-4891-BCA9-BCF77C8152FF}" type="pres">
      <dgm:prSet presAssocID="{AD57613C-BE4D-406B-B3C5-5DF682C0C8D2}" presName="sp" presStyleCnt="0"/>
      <dgm:spPr/>
    </dgm:pt>
    <dgm:pt modelId="{D42023DB-255B-4C6A-BC9D-9BD0B2A58D16}" type="pres">
      <dgm:prSet presAssocID="{FF51956D-D69D-48B6-89D7-17159DD5E874}" presName="arrowAndChildren" presStyleCnt="0"/>
      <dgm:spPr/>
    </dgm:pt>
    <dgm:pt modelId="{49BF293E-BA7F-4775-8BA5-CEE8179D1974}" type="pres">
      <dgm:prSet presAssocID="{FF51956D-D69D-48B6-89D7-17159DD5E874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202B97A6-6CEC-4B82-8D6F-9DD382C3DA2D}" type="pres">
      <dgm:prSet presAssocID="{FF51956D-D69D-48B6-89D7-17159DD5E874}" presName="arrow" presStyleLbl="node1" presStyleIdx="2" presStyleCnt="3" custLinFactNeighborX="-3125" custLinFactNeighborY="-47"/>
      <dgm:spPr/>
      <dgm:t>
        <a:bodyPr/>
        <a:lstStyle/>
        <a:p>
          <a:endParaRPr lang="ru-RU"/>
        </a:p>
      </dgm:t>
    </dgm:pt>
    <dgm:pt modelId="{EECBA477-A7BE-42A3-B2E1-C6FCDF4BCE5A}" type="pres">
      <dgm:prSet presAssocID="{FF51956D-D69D-48B6-89D7-17159DD5E874}" presName="descendantArrow" presStyleCnt="0"/>
      <dgm:spPr/>
    </dgm:pt>
    <dgm:pt modelId="{528EAEAA-B180-4988-AD13-0F9AF3567D60}" type="pres">
      <dgm:prSet presAssocID="{E8FFB6AC-08E2-4AAE-BF38-E0DC37FC3F33}" presName="childTextArrow" presStyleLbl="fgAccFollowNode1" presStyleIdx="4" presStyleCnt="6" custScaleX="164471" custScaleY="1185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72C732-2670-40C1-8AEF-943F009CD29C}" type="pres">
      <dgm:prSet presAssocID="{D6E2F9BC-A4B6-4F49-8FCC-29E0108B9B85}" presName="childTextArrow" presStyleLbl="fgAccFollowNode1" presStyleIdx="5" presStyleCnt="6" custScaleX="494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BE9E376-8B0C-4A2A-BA19-73D5E9D51E9D}" type="presOf" srcId="{FF51956D-D69D-48B6-89D7-17159DD5E874}" destId="{49BF293E-BA7F-4775-8BA5-CEE8179D1974}" srcOrd="0" destOrd="0" presId="urn:microsoft.com/office/officeart/2005/8/layout/process4"/>
    <dgm:cxn modelId="{442EE4B2-3EA6-4C6C-9F53-C66F23752462}" srcId="{57CBD38A-F6EC-416E-8592-4AF75D69569C}" destId="{DDBD8E30-D0D5-4D86-B668-A73A1E32565B}" srcOrd="0" destOrd="0" parTransId="{BE90396F-9207-4766-AD52-C42ACA18CB8D}" sibTransId="{1258E3D0-1D3A-4504-A25F-19B08D0F29ED}"/>
    <dgm:cxn modelId="{FA71B405-F75F-46A2-B22F-E5D043CD0C34}" srcId="{32EB5793-D773-4EEE-89FC-13FA0605B6C1}" destId="{57CBD38A-F6EC-416E-8592-4AF75D69569C}" srcOrd="2" destOrd="0" parTransId="{9CA8843E-FC25-489E-9C4D-DFED33A832D0}" sibTransId="{B1BD7741-F610-41C8-85C2-33E20F4A9186}"/>
    <dgm:cxn modelId="{4AE1526E-8A67-4C24-B936-00E0F2BAF202}" type="presOf" srcId="{965ABB4F-D5F0-4058-8CAE-22A107280227}" destId="{E19E3739-97B1-44E8-9DCC-BFE6034A7794}" srcOrd="0" destOrd="0" presId="urn:microsoft.com/office/officeart/2005/8/layout/process4"/>
    <dgm:cxn modelId="{8836EC41-EF86-41D9-81BC-811A3D9BF16B}" type="presOf" srcId="{57CBD38A-F6EC-416E-8592-4AF75D69569C}" destId="{0FF3C51B-ACCB-4DB6-A519-750DEF0B8E68}" srcOrd="1" destOrd="0" presId="urn:microsoft.com/office/officeart/2005/8/layout/process4"/>
    <dgm:cxn modelId="{9E916B9F-6638-4F9C-9028-9A25F07491A1}" type="presOf" srcId="{D6E2F9BC-A4B6-4F49-8FCC-29E0108B9B85}" destId="{CC72C732-2670-40C1-8AEF-943F009CD29C}" srcOrd="0" destOrd="0" presId="urn:microsoft.com/office/officeart/2005/8/layout/process4"/>
    <dgm:cxn modelId="{472E1E58-E795-4987-96C5-A7E8FF20D725}" srcId="{46EC8B89-9135-4090-AF29-7F70BCBF3057}" destId="{A8EF41BF-978C-46C3-9234-CDBB9C4BA317}" srcOrd="0" destOrd="0" parTransId="{06017085-AA94-48AD-8D03-2840C9E14300}" sibTransId="{3340A9C1-2879-4F16-BC9B-D5C39D0F0749}"/>
    <dgm:cxn modelId="{BDEF3AC4-1BCC-4F8D-A070-96174CDC37CC}" type="presOf" srcId="{DDBD8E30-D0D5-4D86-B668-A73A1E32565B}" destId="{24C39385-2604-4C11-B667-A5C5A57B3FF5}" srcOrd="0" destOrd="0" presId="urn:microsoft.com/office/officeart/2005/8/layout/process4"/>
    <dgm:cxn modelId="{75506C91-465D-48C4-BCF2-C6E4DDB65904}" srcId="{57CBD38A-F6EC-416E-8592-4AF75D69569C}" destId="{FF3110BB-F11A-4BCA-85FF-92762ECC433D}" srcOrd="1" destOrd="0" parTransId="{FD2ED997-793D-4947-9EA4-4FF33C6E2B3F}" sibTransId="{1F8AB396-CCB9-4F9E-8D2F-6E793DE905C2}"/>
    <dgm:cxn modelId="{78BE4837-4678-4C15-BDE7-1E72B6039C43}" type="presOf" srcId="{FF51956D-D69D-48B6-89D7-17159DD5E874}" destId="{202B97A6-6CEC-4B82-8D6F-9DD382C3DA2D}" srcOrd="1" destOrd="0" presId="urn:microsoft.com/office/officeart/2005/8/layout/process4"/>
    <dgm:cxn modelId="{F12F0718-AAF2-4455-891B-3B9392057975}" type="presOf" srcId="{32EB5793-D773-4EEE-89FC-13FA0605B6C1}" destId="{48D3D9D4-6D4B-4925-B346-00948306AE90}" srcOrd="0" destOrd="0" presId="urn:microsoft.com/office/officeart/2005/8/layout/process4"/>
    <dgm:cxn modelId="{0A2B65ED-2B59-47FA-A0A0-40A7D7A3E3B3}" type="presOf" srcId="{46EC8B89-9135-4090-AF29-7F70BCBF3057}" destId="{DD536B86-A58C-412D-A710-E8863658EE03}" srcOrd="0" destOrd="0" presId="urn:microsoft.com/office/officeart/2005/8/layout/process4"/>
    <dgm:cxn modelId="{BD63CC62-516F-4B34-A47A-1657244773B5}" srcId="{46EC8B89-9135-4090-AF29-7F70BCBF3057}" destId="{965ABB4F-D5F0-4058-8CAE-22A107280227}" srcOrd="1" destOrd="0" parTransId="{B02D6232-49E2-4369-875A-C8DE21D17821}" sibTransId="{6A3E90E0-99C7-4599-8F19-7D42595726FE}"/>
    <dgm:cxn modelId="{BAE1A7D8-1423-482A-8973-EF849C895D41}" srcId="{32EB5793-D773-4EEE-89FC-13FA0605B6C1}" destId="{46EC8B89-9135-4090-AF29-7F70BCBF3057}" srcOrd="1" destOrd="0" parTransId="{803926C9-C985-47B5-8407-F312ED68B6F0}" sibTransId="{BFE0D993-7B72-42CB-8DFE-C8F2CF69A31D}"/>
    <dgm:cxn modelId="{266A0C3D-49E2-4B99-B737-A952F85217A4}" type="presOf" srcId="{57CBD38A-F6EC-416E-8592-4AF75D69569C}" destId="{CE24E44D-B696-46F6-A66D-E56E985518F3}" srcOrd="0" destOrd="0" presId="urn:microsoft.com/office/officeart/2005/8/layout/process4"/>
    <dgm:cxn modelId="{2E97B8E8-CA61-4E34-8190-BECFE18ECFF2}" type="presOf" srcId="{A8EF41BF-978C-46C3-9234-CDBB9C4BA317}" destId="{BC448546-10EA-42E6-896B-BBBA6396589B}" srcOrd="0" destOrd="0" presId="urn:microsoft.com/office/officeart/2005/8/layout/process4"/>
    <dgm:cxn modelId="{0B370DFA-8F93-49B1-AE30-7DAC0621BC23}" srcId="{FF51956D-D69D-48B6-89D7-17159DD5E874}" destId="{E8FFB6AC-08E2-4AAE-BF38-E0DC37FC3F33}" srcOrd="0" destOrd="0" parTransId="{59BFCDDD-ECCF-4022-BD47-3F21F92CFA7B}" sibTransId="{D06C1AFD-0851-48BA-8A39-63BDED11E226}"/>
    <dgm:cxn modelId="{7DE8CCA4-9B9E-4D1E-81DA-F9AFD619039D}" srcId="{FF51956D-D69D-48B6-89D7-17159DD5E874}" destId="{D6E2F9BC-A4B6-4F49-8FCC-29E0108B9B85}" srcOrd="1" destOrd="0" parTransId="{33AA208E-0A82-41DD-925B-913DE18A5AB7}" sibTransId="{95DE24F4-83BD-44F8-A55F-2FC6BB4755C5}"/>
    <dgm:cxn modelId="{05ED1BA8-DE6B-459F-9620-62BC23664A01}" type="presOf" srcId="{46EC8B89-9135-4090-AF29-7F70BCBF3057}" destId="{C8DCD617-4DDE-4B4A-B3BC-A9EA92F0CD51}" srcOrd="1" destOrd="0" presId="urn:microsoft.com/office/officeart/2005/8/layout/process4"/>
    <dgm:cxn modelId="{02466974-D249-4FDB-B764-37950283532C}" type="presOf" srcId="{E8FFB6AC-08E2-4AAE-BF38-E0DC37FC3F33}" destId="{528EAEAA-B180-4988-AD13-0F9AF3567D60}" srcOrd="0" destOrd="0" presId="urn:microsoft.com/office/officeart/2005/8/layout/process4"/>
    <dgm:cxn modelId="{237448C7-E3FA-486E-869C-81DAC38ECFBD}" srcId="{32EB5793-D773-4EEE-89FC-13FA0605B6C1}" destId="{FF51956D-D69D-48B6-89D7-17159DD5E874}" srcOrd="0" destOrd="0" parTransId="{4CAC83B8-8892-48B3-981B-14DB7E1A072A}" sibTransId="{AD57613C-BE4D-406B-B3C5-5DF682C0C8D2}"/>
    <dgm:cxn modelId="{32B50FAB-3143-4353-9F3F-D0FD3155765C}" type="presOf" srcId="{FF3110BB-F11A-4BCA-85FF-92762ECC433D}" destId="{90EDA73C-D02D-4202-8627-C7073B995C7D}" srcOrd="0" destOrd="0" presId="urn:microsoft.com/office/officeart/2005/8/layout/process4"/>
    <dgm:cxn modelId="{52598392-3095-4185-979A-C8CE8E14FDDB}" type="presParOf" srcId="{48D3D9D4-6D4B-4925-B346-00948306AE90}" destId="{05BFAB5A-DBC4-4DA7-801F-6DAB4B4B177B}" srcOrd="0" destOrd="0" presId="urn:microsoft.com/office/officeart/2005/8/layout/process4"/>
    <dgm:cxn modelId="{4F13CA65-4CBC-4B1D-A8B6-C8FA1B076C55}" type="presParOf" srcId="{05BFAB5A-DBC4-4DA7-801F-6DAB4B4B177B}" destId="{CE24E44D-B696-46F6-A66D-E56E985518F3}" srcOrd="0" destOrd="0" presId="urn:microsoft.com/office/officeart/2005/8/layout/process4"/>
    <dgm:cxn modelId="{263F6806-D5BA-4A7D-8D4D-9A6973FD37BA}" type="presParOf" srcId="{05BFAB5A-DBC4-4DA7-801F-6DAB4B4B177B}" destId="{0FF3C51B-ACCB-4DB6-A519-750DEF0B8E68}" srcOrd="1" destOrd="0" presId="urn:microsoft.com/office/officeart/2005/8/layout/process4"/>
    <dgm:cxn modelId="{DDAAD2F1-E324-4103-A1FC-B92C21C5B628}" type="presParOf" srcId="{05BFAB5A-DBC4-4DA7-801F-6DAB4B4B177B}" destId="{B1E4114D-D2C6-41E4-8B37-817D9BFECBB9}" srcOrd="2" destOrd="0" presId="urn:microsoft.com/office/officeart/2005/8/layout/process4"/>
    <dgm:cxn modelId="{0E2B3E81-0675-4709-A026-07E93A871085}" type="presParOf" srcId="{B1E4114D-D2C6-41E4-8B37-817D9BFECBB9}" destId="{24C39385-2604-4C11-B667-A5C5A57B3FF5}" srcOrd="0" destOrd="0" presId="urn:microsoft.com/office/officeart/2005/8/layout/process4"/>
    <dgm:cxn modelId="{A926BE87-A408-4EE4-8642-AA696C296AB7}" type="presParOf" srcId="{B1E4114D-D2C6-41E4-8B37-817D9BFECBB9}" destId="{90EDA73C-D02D-4202-8627-C7073B995C7D}" srcOrd="1" destOrd="0" presId="urn:microsoft.com/office/officeart/2005/8/layout/process4"/>
    <dgm:cxn modelId="{6791FF37-E777-4921-93B5-A231D4AF5C20}" type="presParOf" srcId="{48D3D9D4-6D4B-4925-B346-00948306AE90}" destId="{50FA40AE-5DF3-45FF-9A9D-FB64573DF779}" srcOrd="1" destOrd="0" presId="urn:microsoft.com/office/officeart/2005/8/layout/process4"/>
    <dgm:cxn modelId="{D9540041-715D-49CB-9D35-0D69014E8C0F}" type="presParOf" srcId="{48D3D9D4-6D4B-4925-B346-00948306AE90}" destId="{8442C4A0-E21A-489F-9845-5FE92D9F00D5}" srcOrd="2" destOrd="0" presId="urn:microsoft.com/office/officeart/2005/8/layout/process4"/>
    <dgm:cxn modelId="{B36EB1EC-3FD4-4D09-BEA8-38B65197B7A9}" type="presParOf" srcId="{8442C4A0-E21A-489F-9845-5FE92D9F00D5}" destId="{DD536B86-A58C-412D-A710-E8863658EE03}" srcOrd="0" destOrd="0" presId="urn:microsoft.com/office/officeart/2005/8/layout/process4"/>
    <dgm:cxn modelId="{94B97D96-16F3-438D-A694-71E0EAA0A925}" type="presParOf" srcId="{8442C4A0-E21A-489F-9845-5FE92D9F00D5}" destId="{C8DCD617-4DDE-4B4A-B3BC-A9EA92F0CD51}" srcOrd="1" destOrd="0" presId="urn:microsoft.com/office/officeart/2005/8/layout/process4"/>
    <dgm:cxn modelId="{EB847C04-C95E-46FE-97CC-ED4839108920}" type="presParOf" srcId="{8442C4A0-E21A-489F-9845-5FE92D9F00D5}" destId="{0B7694CC-26A9-4F9C-B106-0E383B2CBC03}" srcOrd="2" destOrd="0" presId="urn:microsoft.com/office/officeart/2005/8/layout/process4"/>
    <dgm:cxn modelId="{85EC40EF-5284-4780-9F65-FD9446C7598D}" type="presParOf" srcId="{0B7694CC-26A9-4F9C-B106-0E383B2CBC03}" destId="{BC448546-10EA-42E6-896B-BBBA6396589B}" srcOrd="0" destOrd="0" presId="urn:microsoft.com/office/officeart/2005/8/layout/process4"/>
    <dgm:cxn modelId="{31CDF270-3668-4A45-A358-368251ABFD96}" type="presParOf" srcId="{0B7694CC-26A9-4F9C-B106-0E383B2CBC03}" destId="{E19E3739-97B1-44E8-9DCC-BFE6034A7794}" srcOrd="1" destOrd="0" presId="urn:microsoft.com/office/officeart/2005/8/layout/process4"/>
    <dgm:cxn modelId="{C105E787-C6AE-464F-84C1-7AA7C13B7101}" type="presParOf" srcId="{48D3D9D4-6D4B-4925-B346-00948306AE90}" destId="{3B523058-E7C5-4891-BCA9-BCF77C8152FF}" srcOrd="3" destOrd="0" presId="urn:microsoft.com/office/officeart/2005/8/layout/process4"/>
    <dgm:cxn modelId="{0DA035DE-8CAA-4A04-8070-A6BF20283957}" type="presParOf" srcId="{48D3D9D4-6D4B-4925-B346-00948306AE90}" destId="{D42023DB-255B-4C6A-BC9D-9BD0B2A58D16}" srcOrd="4" destOrd="0" presId="urn:microsoft.com/office/officeart/2005/8/layout/process4"/>
    <dgm:cxn modelId="{2791F459-76CF-4752-8415-4B221F1EF1C0}" type="presParOf" srcId="{D42023DB-255B-4C6A-BC9D-9BD0B2A58D16}" destId="{49BF293E-BA7F-4775-8BA5-CEE8179D1974}" srcOrd="0" destOrd="0" presId="urn:microsoft.com/office/officeart/2005/8/layout/process4"/>
    <dgm:cxn modelId="{96504DE1-C4FC-4E97-81DA-7C3ACE8C493D}" type="presParOf" srcId="{D42023DB-255B-4C6A-BC9D-9BD0B2A58D16}" destId="{202B97A6-6CEC-4B82-8D6F-9DD382C3DA2D}" srcOrd="1" destOrd="0" presId="urn:microsoft.com/office/officeart/2005/8/layout/process4"/>
    <dgm:cxn modelId="{A6FD3C20-9AB6-4B8A-A7AC-1863E3444A2C}" type="presParOf" srcId="{D42023DB-255B-4C6A-BC9D-9BD0B2A58D16}" destId="{EECBA477-A7BE-42A3-B2E1-C6FCDF4BCE5A}" srcOrd="2" destOrd="0" presId="urn:microsoft.com/office/officeart/2005/8/layout/process4"/>
    <dgm:cxn modelId="{1E80B8DA-6C7A-4F9E-AF47-803B73254986}" type="presParOf" srcId="{EECBA477-A7BE-42A3-B2E1-C6FCDF4BCE5A}" destId="{528EAEAA-B180-4988-AD13-0F9AF3567D60}" srcOrd="0" destOrd="0" presId="urn:microsoft.com/office/officeart/2005/8/layout/process4"/>
    <dgm:cxn modelId="{21E5CC84-4AD4-4EA0-9522-7E2C6523175E}" type="presParOf" srcId="{EECBA477-A7BE-42A3-B2E1-C6FCDF4BCE5A}" destId="{CC72C732-2670-40C1-8AEF-943F009CD29C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B3735CA-C6E7-4A25-AEEA-EE8050FC89D4}" type="doc">
      <dgm:prSet loTypeId="urn:microsoft.com/office/officeart/2005/8/layout/process4" loCatId="process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ru-RU"/>
        </a:p>
      </dgm:t>
    </dgm:pt>
    <dgm:pt modelId="{F22DFC00-0A30-4616-87F1-DEEF56E5518B}">
      <dgm:prSet phldrT="[Текст]"/>
      <dgm:spPr/>
      <dgm:t>
        <a:bodyPr/>
        <a:lstStyle/>
        <a:p>
          <a:r>
            <a:rPr lang="ru-RU" dirty="0" smtClean="0"/>
            <a:t>Что называется плотностью вещества?</a:t>
          </a:r>
          <a:endParaRPr lang="ru-RU" dirty="0"/>
        </a:p>
      </dgm:t>
    </dgm:pt>
    <dgm:pt modelId="{4CDDF187-8428-4915-801F-C355F11859B5}" type="parTrans" cxnId="{98F1F1F3-E84C-47F8-9BAF-DD25B38E30D7}">
      <dgm:prSet/>
      <dgm:spPr/>
      <dgm:t>
        <a:bodyPr/>
        <a:lstStyle/>
        <a:p>
          <a:endParaRPr lang="ru-RU"/>
        </a:p>
      </dgm:t>
    </dgm:pt>
    <dgm:pt modelId="{56DB3C28-0FFF-45F3-8BCE-582D945ADE2E}" type="sibTrans" cxnId="{98F1F1F3-E84C-47F8-9BAF-DD25B38E30D7}">
      <dgm:prSet/>
      <dgm:spPr/>
      <dgm:t>
        <a:bodyPr/>
        <a:lstStyle/>
        <a:p>
          <a:endParaRPr lang="ru-RU"/>
        </a:p>
      </dgm:t>
    </dgm:pt>
    <dgm:pt modelId="{1C0EBED9-7B3D-4E0E-BE79-F2F107CA8D92}">
      <dgm:prSet phldrT="[Текст]"/>
      <dgm:spPr/>
      <dgm:t>
        <a:bodyPr/>
        <a:lstStyle/>
        <a:p>
          <a:r>
            <a:rPr lang="ru-RU" dirty="0" smtClean="0"/>
            <a:t>Плотностью называется физическая величина, равная отношению массы тела к его объему</a:t>
          </a:r>
          <a:endParaRPr lang="ru-RU" dirty="0"/>
        </a:p>
      </dgm:t>
    </dgm:pt>
    <dgm:pt modelId="{11C3AC29-C296-4A79-AA5B-0DFAEE252E15}" type="parTrans" cxnId="{9B801CD2-AAF4-4842-86F9-4FF51DF6547B}">
      <dgm:prSet/>
      <dgm:spPr/>
      <dgm:t>
        <a:bodyPr/>
        <a:lstStyle/>
        <a:p>
          <a:endParaRPr lang="ru-RU"/>
        </a:p>
      </dgm:t>
    </dgm:pt>
    <dgm:pt modelId="{AD3AF445-B02A-4AC5-80B0-069562EBE53E}" type="sibTrans" cxnId="{9B801CD2-AAF4-4842-86F9-4FF51DF6547B}">
      <dgm:prSet/>
      <dgm:spPr/>
      <dgm:t>
        <a:bodyPr/>
        <a:lstStyle/>
        <a:p>
          <a:endParaRPr lang="ru-RU"/>
        </a:p>
      </dgm:t>
    </dgm:pt>
    <dgm:pt modelId="{7DD4FB34-ADF7-4218-AFE9-8D53BE298454}">
      <dgm:prSet phldrT="[Текст]"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ответ</a:t>
          </a:r>
          <a:endParaRPr lang="ru-RU" dirty="0">
            <a:solidFill>
              <a:srgbClr val="FF0000"/>
            </a:solidFill>
          </a:endParaRPr>
        </a:p>
      </dgm:t>
    </dgm:pt>
    <dgm:pt modelId="{40922898-ED65-4F46-9D25-7BCB4D981264}" type="parTrans" cxnId="{395FF97B-AA80-48D9-BB2F-34744FD26D60}">
      <dgm:prSet/>
      <dgm:spPr/>
      <dgm:t>
        <a:bodyPr/>
        <a:lstStyle/>
        <a:p>
          <a:endParaRPr lang="ru-RU"/>
        </a:p>
      </dgm:t>
    </dgm:pt>
    <dgm:pt modelId="{026D7944-19BF-4D17-BFE1-B390EA9AE95D}" type="sibTrans" cxnId="{395FF97B-AA80-48D9-BB2F-34744FD26D60}">
      <dgm:prSet/>
      <dgm:spPr/>
      <dgm:t>
        <a:bodyPr/>
        <a:lstStyle/>
        <a:p>
          <a:endParaRPr lang="ru-RU"/>
        </a:p>
      </dgm:t>
    </dgm:pt>
    <dgm:pt modelId="{5C9DBAA1-CB5A-4C8F-98E1-57CD2095A0DE}">
      <dgm:prSet phldrT="[Текст]"/>
      <dgm:spPr/>
      <dgm:t>
        <a:bodyPr/>
        <a:lstStyle/>
        <a:p>
          <a:r>
            <a:rPr lang="ru-RU" dirty="0" smtClean="0"/>
            <a:t>Каков физический смысл плотности вещества?</a:t>
          </a:r>
          <a:endParaRPr lang="ru-RU" dirty="0"/>
        </a:p>
      </dgm:t>
    </dgm:pt>
    <dgm:pt modelId="{E09583CE-C75C-4EC2-9CC9-7179B3A4C70C}" type="parTrans" cxnId="{127D9493-418D-4C3F-AB93-879BF475CF21}">
      <dgm:prSet/>
      <dgm:spPr/>
      <dgm:t>
        <a:bodyPr/>
        <a:lstStyle/>
        <a:p>
          <a:endParaRPr lang="ru-RU"/>
        </a:p>
      </dgm:t>
    </dgm:pt>
    <dgm:pt modelId="{BC5CD128-C180-49B1-ADAA-F3FB81649081}" type="sibTrans" cxnId="{127D9493-418D-4C3F-AB93-879BF475CF21}">
      <dgm:prSet/>
      <dgm:spPr/>
      <dgm:t>
        <a:bodyPr/>
        <a:lstStyle/>
        <a:p>
          <a:endParaRPr lang="ru-RU"/>
        </a:p>
      </dgm:t>
    </dgm:pt>
    <dgm:pt modelId="{D261AC31-A255-4920-9BED-F18103AC92C2}">
      <dgm:prSet phldrT="[Текст]"/>
      <dgm:spPr/>
      <dgm:t>
        <a:bodyPr/>
        <a:lstStyle/>
        <a:p>
          <a:r>
            <a:rPr lang="ru-RU" dirty="0" smtClean="0"/>
            <a:t>Плотность показывает, какая масса содержится в единице объема.</a:t>
          </a:r>
          <a:endParaRPr lang="ru-RU" dirty="0"/>
        </a:p>
      </dgm:t>
    </dgm:pt>
    <dgm:pt modelId="{2AF2F193-88DA-4B05-894C-1F7569B49BCD}" type="parTrans" cxnId="{52DA1A5C-F048-4F17-8E86-92687561CFA2}">
      <dgm:prSet/>
      <dgm:spPr/>
      <dgm:t>
        <a:bodyPr/>
        <a:lstStyle/>
        <a:p>
          <a:endParaRPr lang="ru-RU"/>
        </a:p>
      </dgm:t>
    </dgm:pt>
    <dgm:pt modelId="{6DB7DCA3-0EED-4A23-86D9-DF2FEDE2CA35}" type="sibTrans" cxnId="{52DA1A5C-F048-4F17-8E86-92687561CFA2}">
      <dgm:prSet/>
      <dgm:spPr/>
      <dgm:t>
        <a:bodyPr/>
        <a:lstStyle/>
        <a:p>
          <a:endParaRPr lang="ru-RU"/>
        </a:p>
      </dgm:t>
    </dgm:pt>
    <dgm:pt modelId="{DDD396B6-E516-486A-9C60-830FE1A1DBC1}">
      <dgm:prSet phldrT="[Текст]"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ответ</a:t>
          </a:r>
          <a:endParaRPr lang="ru-RU" dirty="0">
            <a:solidFill>
              <a:srgbClr val="FF0000"/>
            </a:solidFill>
          </a:endParaRPr>
        </a:p>
      </dgm:t>
    </dgm:pt>
    <dgm:pt modelId="{DEA4B244-DA5A-47C9-A05C-3687DF0A744A}" type="parTrans" cxnId="{75FEC9D7-BB39-4F4F-B9D6-FBDF286603B0}">
      <dgm:prSet/>
      <dgm:spPr/>
      <dgm:t>
        <a:bodyPr/>
        <a:lstStyle/>
        <a:p>
          <a:endParaRPr lang="ru-RU"/>
        </a:p>
      </dgm:t>
    </dgm:pt>
    <dgm:pt modelId="{78107D9F-5AE5-4412-A919-2FF9ECB4C7EF}" type="sibTrans" cxnId="{75FEC9D7-BB39-4F4F-B9D6-FBDF286603B0}">
      <dgm:prSet/>
      <dgm:spPr/>
      <dgm:t>
        <a:bodyPr/>
        <a:lstStyle/>
        <a:p>
          <a:endParaRPr lang="ru-RU"/>
        </a:p>
      </dgm:t>
    </dgm:pt>
    <dgm:pt modelId="{E44B2E0D-5743-4A76-955B-38E087D9F831}">
      <dgm:prSet phldrT="[Текст]"/>
      <dgm:spPr/>
      <dgm:t>
        <a:bodyPr/>
        <a:lstStyle/>
        <a:p>
          <a:r>
            <a:rPr lang="ru-RU" dirty="0" smtClean="0"/>
            <a:t>Что принято за единицу плотности?</a:t>
          </a:r>
          <a:endParaRPr lang="ru-RU" dirty="0"/>
        </a:p>
      </dgm:t>
    </dgm:pt>
    <dgm:pt modelId="{73709B23-A189-4816-AA60-6E6FF995FC9A}" type="parTrans" cxnId="{8A872317-A91C-4DE3-8426-1D33BDDC37B7}">
      <dgm:prSet/>
      <dgm:spPr/>
      <dgm:t>
        <a:bodyPr/>
        <a:lstStyle/>
        <a:p>
          <a:endParaRPr lang="ru-RU"/>
        </a:p>
      </dgm:t>
    </dgm:pt>
    <dgm:pt modelId="{7C545036-0ABA-43EA-B7AF-65BAF98E9776}" type="sibTrans" cxnId="{8A872317-A91C-4DE3-8426-1D33BDDC37B7}">
      <dgm:prSet/>
      <dgm:spPr/>
      <dgm:t>
        <a:bodyPr/>
        <a:lstStyle/>
        <a:p>
          <a:endParaRPr lang="ru-RU"/>
        </a:p>
      </dgm:t>
    </dgm:pt>
    <dgm:pt modelId="{C80AF8F9-2661-4448-95E1-B5F3CE8CC310}">
      <dgm:prSet phldrT="[Текст]"/>
      <dgm:spPr/>
      <dgm:t>
        <a:bodyPr/>
        <a:lstStyle/>
        <a:p>
          <a:r>
            <a:rPr lang="ru-RU" dirty="0" smtClean="0"/>
            <a:t>За единицу плотности принята такая плотность, при которой в единице объема содержится единица массы вещества.</a:t>
          </a:r>
          <a:endParaRPr lang="ru-RU" dirty="0"/>
        </a:p>
      </dgm:t>
    </dgm:pt>
    <dgm:pt modelId="{50E86ABD-64F2-4673-9184-08B08CD27C90}" type="parTrans" cxnId="{2A7E7423-581B-45EA-9ADA-50A195F787EC}">
      <dgm:prSet/>
      <dgm:spPr/>
      <dgm:t>
        <a:bodyPr/>
        <a:lstStyle/>
        <a:p>
          <a:endParaRPr lang="ru-RU"/>
        </a:p>
      </dgm:t>
    </dgm:pt>
    <dgm:pt modelId="{CB499E9D-33F5-4024-9BF7-8DD0758A49F7}" type="sibTrans" cxnId="{2A7E7423-581B-45EA-9ADA-50A195F787EC}">
      <dgm:prSet/>
      <dgm:spPr/>
      <dgm:t>
        <a:bodyPr/>
        <a:lstStyle/>
        <a:p>
          <a:endParaRPr lang="ru-RU"/>
        </a:p>
      </dgm:t>
    </dgm:pt>
    <dgm:pt modelId="{3715FF8B-BE3E-4738-B1B5-99EFD1CDF531}">
      <dgm:prSet phldrT="[Текст]"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ответ</a:t>
          </a:r>
          <a:endParaRPr lang="ru-RU" dirty="0">
            <a:solidFill>
              <a:srgbClr val="FF0000"/>
            </a:solidFill>
          </a:endParaRPr>
        </a:p>
      </dgm:t>
    </dgm:pt>
    <dgm:pt modelId="{2307312C-297C-4B21-B895-3D0582BCFCEE}" type="parTrans" cxnId="{F7E5E43C-2F66-4523-A3D5-0E7AAC25F9B2}">
      <dgm:prSet/>
      <dgm:spPr/>
      <dgm:t>
        <a:bodyPr/>
        <a:lstStyle/>
        <a:p>
          <a:endParaRPr lang="ru-RU"/>
        </a:p>
      </dgm:t>
    </dgm:pt>
    <dgm:pt modelId="{DBB53571-2A91-48B2-80EF-23F7CF19E553}" type="sibTrans" cxnId="{F7E5E43C-2F66-4523-A3D5-0E7AAC25F9B2}">
      <dgm:prSet/>
      <dgm:spPr/>
      <dgm:t>
        <a:bodyPr/>
        <a:lstStyle/>
        <a:p>
          <a:endParaRPr lang="ru-RU"/>
        </a:p>
      </dgm:t>
    </dgm:pt>
    <dgm:pt modelId="{5E117D05-9CBA-4962-ACC5-D82C6D2E7B24}" type="pres">
      <dgm:prSet presAssocID="{0B3735CA-C6E7-4A25-AEEA-EE8050FC89D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1C4D742-F001-471F-91C5-BE98A2840F9A}" type="pres">
      <dgm:prSet presAssocID="{E44B2E0D-5743-4A76-955B-38E087D9F831}" presName="boxAndChildren" presStyleCnt="0"/>
      <dgm:spPr/>
    </dgm:pt>
    <dgm:pt modelId="{6B658BEF-12D8-4D0D-BF56-1BF7CCA769F9}" type="pres">
      <dgm:prSet presAssocID="{E44B2E0D-5743-4A76-955B-38E087D9F831}" presName="parentTextBox" presStyleLbl="node1" presStyleIdx="0" presStyleCnt="3"/>
      <dgm:spPr/>
      <dgm:t>
        <a:bodyPr/>
        <a:lstStyle/>
        <a:p>
          <a:endParaRPr lang="ru-RU"/>
        </a:p>
      </dgm:t>
    </dgm:pt>
    <dgm:pt modelId="{2DAD65DF-9EF4-4918-B0C0-5FA824D21A9B}" type="pres">
      <dgm:prSet presAssocID="{E44B2E0D-5743-4A76-955B-38E087D9F831}" presName="entireBox" presStyleLbl="node1" presStyleIdx="0" presStyleCnt="3"/>
      <dgm:spPr/>
      <dgm:t>
        <a:bodyPr/>
        <a:lstStyle/>
        <a:p>
          <a:endParaRPr lang="ru-RU"/>
        </a:p>
      </dgm:t>
    </dgm:pt>
    <dgm:pt modelId="{338DE978-8051-4416-9712-D5D5018249B4}" type="pres">
      <dgm:prSet presAssocID="{E44B2E0D-5743-4A76-955B-38E087D9F831}" presName="descendantBox" presStyleCnt="0"/>
      <dgm:spPr/>
    </dgm:pt>
    <dgm:pt modelId="{7E1E50AB-A63F-4BBD-8144-1E05F74B3B94}" type="pres">
      <dgm:prSet presAssocID="{C80AF8F9-2661-4448-95E1-B5F3CE8CC310}" presName="childTextBox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E0631A-B5B3-4BF6-92FA-D5B7AA48F9C5}" type="pres">
      <dgm:prSet presAssocID="{3715FF8B-BE3E-4738-B1B5-99EFD1CDF531}" presName="childTextBox" presStyleLbl="fgAccFollowNode1" presStyleIdx="1" presStyleCnt="6" custScaleX="239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B7BB5A-E6BC-47C0-A7DD-982A0ED8463D}" type="pres">
      <dgm:prSet presAssocID="{BC5CD128-C180-49B1-ADAA-F3FB81649081}" presName="sp" presStyleCnt="0"/>
      <dgm:spPr/>
    </dgm:pt>
    <dgm:pt modelId="{7EE54851-1D1A-48D4-B351-019F6FF8998F}" type="pres">
      <dgm:prSet presAssocID="{5C9DBAA1-CB5A-4C8F-98E1-57CD2095A0DE}" presName="arrowAndChildren" presStyleCnt="0"/>
      <dgm:spPr/>
    </dgm:pt>
    <dgm:pt modelId="{65498ED3-8FF9-44E9-AE34-DB3B30E28063}" type="pres">
      <dgm:prSet presAssocID="{5C9DBAA1-CB5A-4C8F-98E1-57CD2095A0DE}" presName="parentTextArrow" presStyleLbl="node1" presStyleIdx="0" presStyleCnt="3"/>
      <dgm:spPr/>
      <dgm:t>
        <a:bodyPr/>
        <a:lstStyle/>
        <a:p>
          <a:endParaRPr lang="ru-RU"/>
        </a:p>
      </dgm:t>
    </dgm:pt>
    <dgm:pt modelId="{E820AF9A-C744-4E17-8FC3-D4CD32F4ED25}" type="pres">
      <dgm:prSet presAssocID="{5C9DBAA1-CB5A-4C8F-98E1-57CD2095A0DE}" presName="arrow" presStyleLbl="node1" presStyleIdx="1" presStyleCnt="3"/>
      <dgm:spPr/>
      <dgm:t>
        <a:bodyPr/>
        <a:lstStyle/>
        <a:p>
          <a:endParaRPr lang="ru-RU"/>
        </a:p>
      </dgm:t>
    </dgm:pt>
    <dgm:pt modelId="{CEFCAE94-8470-45CA-8432-546AA0EA4AFA}" type="pres">
      <dgm:prSet presAssocID="{5C9DBAA1-CB5A-4C8F-98E1-57CD2095A0DE}" presName="descendantArrow" presStyleCnt="0"/>
      <dgm:spPr/>
    </dgm:pt>
    <dgm:pt modelId="{D68560F6-36B4-4D60-8D41-F25098C34252}" type="pres">
      <dgm:prSet presAssocID="{D261AC31-A255-4920-9BED-F18103AC92C2}" presName="childTextArrow" presStyleLbl="f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AC2C7E-2D9F-4C8C-95D9-BA50B9F2E60A}" type="pres">
      <dgm:prSet presAssocID="{DDD396B6-E516-486A-9C60-830FE1A1DBC1}" presName="childTextArrow" presStyleLbl="fgAccFollowNode1" presStyleIdx="3" presStyleCnt="6" custScaleX="214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8F95C2-E784-48AA-B16A-7ACA29050BE6}" type="pres">
      <dgm:prSet presAssocID="{56DB3C28-0FFF-45F3-8BCE-582D945ADE2E}" presName="sp" presStyleCnt="0"/>
      <dgm:spPr/>
    </dgm:pt>
    <dgm:pt modelId="{E9068419-53DE-4904-A1B9-0CF0E10849C3}" type="pres">
      <dgm:prSet presAssocID="{F22DFC00-0A30-4616-87F1-DEEF56E5518B}" presName="arrowAndChildren" presStyleCnt="0"/>
      <dgm:spPr/>
    </dgm:pt>
    <dgm:pt modelId="{D12F9D24-6A58-4890-93A9-6465FDF22399}" type="pres">
      <dgm:prSet presAssocID="{F22DFC00-0A30-4616-87F1-DEEF56E5518B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A26584D3-E372-4C40-8A0E-B123D1461FFB}" type="pres">
      <dgm:prSet presAssocID="{F22DFC00-0A30-4616-87F1-DEEF56E5518B}" presName="arrow" presStyleLbl="node1" presStyleIdx="2" presStyleCnt="3"/>
      <dgm:spPr/>
      <dgm:t>
        <a:bodyPr/>
        <a:lstStyle/>
        <a:p>
          <a:endParaRPr lang="ru-RU"/>
        </a:p>
      </dgm:t>
    </dgm:pt>
    <dgm:pt modelId="{A68BDC15-BB98-41F2-8395-D3FC2124523F}" type="pres">
      <dgm:prSet presAssocID="{F22DFC00-0A30-4616-87F1-DEEF56E5518B}" presName="descendantArrow" presStyleCnt="0"/>
      <dgm:spPr/>
    </dgm:pt>
    <dgm:pt modelId="{AB048D64-F8DF-4B26-91B4-6C3635FD5FCF}" type="pres">
      <dgm:prSet presAssocID="{1C0EBED9-7B3D-4E0E-BE79-F2F107CA8D92}" presName="childTextArrow" presStyleLbl="fgAccFollowNode1" presStyleIdx="4" presStyleCnt="6" custScaleX="1429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C61451-12AE-4952-ADCD-E266CAB78BFA}" type="pres">
      <dgm:prSet presAssocID="{7DD4FB34-ADF7-4218-AFE9-8D53BE298454}" presName="childTextArrow" presStyleLbl="fgAccFollowNode1" presStyleIdx="5" presStyleCnt="6" custScaleX="315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B78E7B2-05C3-4A0D-87AF-C013C353D004}" type="presOf" srcId="{D261AC31-A255-4920-9BED-F18103AC92C2}" destId="{D68560F6-36B4-4D60-8D41-F25098C34252}" srcOrd="0" destOrd="0" presId="urn:microsoft.com/office/officeart/2005/8/layout/process4"/>
    <dgm:cxn modelId="{75FEC9D7-BB39-4F4F-B9D6-FBDF286603B0}" srcId="{5C9DBAA1-CB5A-4C8F-98E1-57CD2095A0DE}" destId="{DDD396B6-E516-486A-9C60-830FE1A1DBC1}" srcOrd="1" destOrd="0" parTransId="{DEA4B244-DA5A-47C9-A05C-3687DF0A744A}" sibTransId="{78107D9F-5AE5-4412-A919-2FF9ECB4C7EF}"/>
    <dgm:cxn modelId="{E999A0A9-596F-49C9-90B4-E44D13CB275C}" type="presOf" srcId="{5C9DBAA1-CB5A-4C8F-98E1-57CD2095A0DE}" destId="{65498ED3-8FF9-44E9-AE34-DB3B30E28063}" srcOrd="0" destOrd="0" presId="urn:microsoft.com/office/officeart/2005/8/layout/process4"/>
    <dgm:cxn modelId="{395FF97B-AA80-48D9-BB2F-34744FD26D60}" srcId="{F22DFC00-0A30-4616-87F1-DEEF56E5518B}" destId="{7DD4FB34-ADF7-4218-AFE9-8D53BE298454}" srcOrd="1" destOrd="0" parTransId="{40922898-ED65-4F46-9D25-7BCB4D981264}" sibTransId="{026D7944-19BF-4D17-BFE1-B390EA9AE95D}"/>
    <dgm:cxn modelId="{C7001ACA-AA2F-4541-8C5B-CBD224C105C0}" type="presOf" srcId="{C80AF8F9-2661-4448-95E1-B5F3CE8CC310}" destId="{7E1E50AB-A63F-4BBD-8144-1E05F74B3B94}" srcOrd="0" destOrd="0" presId="urn:microsoft.com/office/officeart/2005/8/layout/process4"/>
    <dgm:cxn modelId="{BD5549D6-A63A-446C-AA8D-CFDE2129C6BC}" type="presOf" srcId="{7DD4FB34-ADF7-4218-AFE9-8D53BE298454}" destId="{82C61451-12AE-4952-ADCD-E266CAB78BFA}" srcOrd="0" destOrd="0" presId="urn:microsoft.com/office/officeart/2005/8/layout/process4"/>
    <dgm:cxn modelId="{52DA1A5C-F048-4F17-8E86-92687561CFA2}" srcId="{5C9DBAA1-CB5A-4C8F-98E1-57CD2095A0DE}" destId="{D261AC31-A255-4920-9BED-F18103AC92C2}" srcOrd="0" destOrd="0" parTransId="{2AF2F193-88DA-4B05-894C-1F7569B49BCD}" sibTransId="{6DB7DCA3-0EED-4A23-86D9-DF2FEDE2CA35}"/>
    <dgm:cxn modelId="{2E3430F7-A125-43AE-B8B0-7C3E2B3B7CAD}" type="presOf" srcId="{DDD396B6-E516-486A-9C60-830FE1A1DBC1}" destId="{9EAC2C7E-2D9F-4C8C-95D9-BA50B9F2E60A}" srcOrd="0" destOrd="0" presId="urn:microsoft.com/office/officeart/2005/8/layout/process4"/>
    <dgm:cxn modelId="{49923A66-6AD7-473D-90BF-B2C07C380935}" type="presOf" srcId="{0B3735CA-C6E7-4A25-AEEA-EE8050FC89D4}" destId="{5E117D05-9CBA-4962-ACC5-D82C6D2E7B24}" srcOrd="0" destOrd="0" presId="urn:microsoft.com/office/officeart/2005/8/layout/process4"/>
    <dgm:cxn modelId="{F7E5E43C-2F66-4523-A3D5-0E7AAC25F9B2}" srcId="{E44B2E0D-5743-4A76-955B-38E087D9F831}" destId="{3715FF8B-BE3E-4738-B1B5-99EFD1CDF531}" srcOrd="1" destOrd="0" parTransId="{2307312C-297C-4B21-B895-3D0582BCFCEE}" sibTransId="{DBB53571-2A91-48B2-80EF-23F7CF19E553}"/>
    <dgm:cxn modelId="{2A7E7423-581B-45EA-9ADA-50A195F787EC}" srcId="{E44B2E0D-5743-4A76-955B-38E087D9F831}" destId="{C80AF8F9-2661-4448-95E1-B5F3CE8CC310}" srcOrd="0" destOrd="0" parTransId="{50E86ABD-64F2-4673-9184-08B08CD27C90}" sibTransId="{CB499E9D-33F5-4024-9BF7-8DD0758A49F7}"/>
    <dgm:cxn modelId="{AA0EC33D-7504-4B8E-9A0F-2EB1A21EC06A}" type="presOf" srcId="{F22DFC00-0A30-4616-87F1-DEEF56E5518B}" destId="{D12F9D24-6A58-4890-93A9-6465FDF22399}" srcOrd="0" destOrd="0" presId="urn:microsoft.com/office/officeart/2005/8/layout/process4"/>
    <dgm:cxn modelId="{127D9493-418D-4C3F-AB93-879BF475CF21}" srcId="{0B3735CA-C6E7-4A25-AEEA-EE8050FC89D4}" destId="{5C9DBAA1-CB5A-4C8F-98E1-57CD2095A0DE}" srcOrd="1" destOrd="0" parTransId="{E09583CE-C75C-4EC2-9CC9-7179B3A4C70C}" sibTransId="{BC5CD128-C180-49B1-ADAA-F3FB81649081}"/>
    <dgm:cxn modelId="{98F1F1F3-E84C-47F8-9BAF-DD25B38E30D7}" srcId="{0B3735CA-C6E7-4A25-AEEA-EE8050FC89D4}" destId="{F22DFC00-0A30-4616-87F1-DEEF56E5518B}" srcOrd="0" destOrd="0" parTransId="{4CDDF187-8428-4915-801F-C355F11859B5}" sibTransId="{56DB3C28-0FFF-45F3-8BCE-582D945ADE2E}"/>
    <dgm:cxn modelId="{84D2BC0E-5032-4483-BDF8-5CF371A31D54}" type="presOf" srcId="{F22DFC00-0A30-4616-87F1-DEEF56E5518B}" destId="{A26584D3-E372-4C40-8A0E-B123D1461FFB}" srcOrd="1" destOrd="0" presId="urn:microsoft.com/office/officeart/2005/8/layout/process4"/>
    <dgm:cxn modelId="{3658CA2A-946F-4170-B3CD-190EF095145D}" type="presOf" srcId="{5C9DBAA1-CB5A-4C8F-98E1-57CD2095A0DE}" destId="{E820AF9A-C744-4E17-8FC3-D4CD32F4ED25}" srcOrd="1" destOrd="0" presId="urn:microsoft.com/office/officeart/2005/8/layout/process4"/>
    <dgm:cxn modelId="{43AF4F39-532C-458B-9351-84E7DC357CF8}" type="presOf" srcId="{E44B2E0D-5743-4A76-955B-38E087D9F831}" destId="{2DAD65DF-9EF4-4918-B0C0-5FA824D21A9B}" srcOrd="1" destOrd="0" presId="urn:microsoft.com/office/officeart/2005/8/layout/process4"/>
    <dgm:cxn modelId="{59F5A22B-DEA5-45FA-A96A-3590FA4156BB}" type="presOf" srcId="{3715FF8B-BE3E-4738-B1B5-99EFD1CDF531}" destId="{DAE0631A-B5B3-4BF6-92FA-D5B7AA48F9C5}" srcOrd="0" destOrd="0" presId="urn:microsoft.com/office/officeart/2005/8/layout/process4"/>
    <dgm:cxn modelId="{C20FD83F-7CF3-41F3-A899-83DDD5B5EBF4}" type="presOf" srcId="{1C0EBED9-7B3D-4E0E-BE79-F2F107CA8D92}" destId="{AB048D64-F8DF-4B26-91B4-6C3635FD5FCF}" srcOrd="0" destOrd="0" presId="urn:microsoft.com/office/officeart/2005/8/layout/process4"/>
    <dgm:cxn modelId="{49153AA3-8306-4CE7-A3B4-529B9D15EBFF}" type="presOf" srcId="{E44B2E0D-5743-4A76-955B-38E087D9F831}" destId="{6B658BEF-12D8-4D0D-BF56-1BF7CCA769F9}" srcOrd="0" destOrd="0" presId="urn:microsoft.com/office/officeart/2005/8/layout/process4"/>
    <dgm:cxn modelId="{9B801CD2-AAF4-4842-86F9-4FF51DF6547B}" srcId="{F22DFC00-0A30-4616-87F1-DEEF56E5518B}" destId="{1C0EBED9-7B3D-4E0E-BE79-F2F107CA8D92}" srcOrd="0" destOrd="0" parTransId="{11C3AC29-C296-4A79-AA5B-0DFAEE252E15}" sibTransId="{AD3AF445-B02A-4AC5-80B0-069562EBE53E}"/>
    <dgm:cxn modelId="{8A872317-A91C-4DE3-8426-1D33BDDC37B7}" srcId="{0B3735CA-C6E7-4A25-AEEA-EE8050FC89D4}" destId="{E44B2E0D-5743-4A76-955B-38E087D9F831}" srcOrd="2" destOrd="0" parTransId="{73709B23-A189-4816-AA60-6E6FF995FC9A}" sibTransId="{7C545036-0ABA-43EA-B7AF-65BAF98E9776}"/>
    <dgm:cxn modelId="{50C88372-4869-4C2F-B89B-458335D4017C}" type="presParOf" srcId="{5E117D05-9CBA-4962-ACC5-D82C6D2E7B24}" destId="{C1C4D742-F001-471F-91C5-BE98A2840F9A}" srcOrd="0" destOrd="0" presId="urn:microsoft.com/office/officeart/2005/8/layout/process4"/>
    <dgm:cxn modelId="{5E647C00-46E7-4075-8255-DCA9BB21A36B}" type="presParOf" srcId="{C1C4D742-F001-471F-91C5-BE98A2840F9A}" destId="{6B658BEF-12D8-4D0D-BF56-1BF7CCA769F9}" srcOrd="0" destOrd="0" presId="urn:microsoft.com/office/officeart/2005/8/layout/process4"/>
    <dgm:cxn modelId="{29080CBF-9DF7-4DD4-BE67-BC126C3E2E86}" type="presParOf" srcId="{C1C4D742-F001-471F-91C5-BE98A2840F9A}" destId="{2DAD65DF-9EF4-4918-B0C0-5FA824D21A9B}" srcOrd="1" destOrd="0" presId="urn:microsoft.com/office/officeart/2005/8/layout/process4"/>
    <dgm:cxn modelId="{0D0B321A-4FE8-48CD-B036-A085BD200629}" type="presParOf" srcId="{C1C4D742-F001-471F-91C5-BE98A2840F9A}" destId="{338DE978-8051-4416-9712-D5D5018249B4}" srcOrd="2" destOrd="0" presId="urn:microsoft.com/office/officeart/2005/8/layout/process4"/>
    <dgm:cxn modelId="{7D6505BE-8B8D-4BC8-9B2F-3CC28BA95536}" type="presParOf" srcId="{338DE978-8051-4416-9712-D5D5018249B4}" destId="{7E1E50AB-A63F-4BBD-8144-1E05F74B3B94}" srcOrd="0" destOrd="0" presId="urn:microsoft.com/office/officeart/2005/8/layout/process4"/>
    <dgm:cxn modelId="{D0EC6E99-BCE5-4EDF-980F-8E0BDDE976FE}" type="presParOf" srcId="{338DE978-8051-4416-9712-D5D5018249B4}" destId="{DAE0631A-B5B3-4BF6-92FA-D5B7AA48F9C5}" srcOrd="1" destOrd="0" presId="urn:microsoft.com/office/officeart/2005/8/layout/process4"/>
    <dgm:cxn modelId="{C322B1A8-860A-4888-872C-82766456878F}" type="presParOf" srcId="{5E117D05-9CBA-4962-ACC5-D82C6D2E7B24}" destId="{9DB7BB5A-E6BC-47C0-A7DD-982A0ED8463D}" srcOrd="1" destOrd="0" presId="urn:microsoft.com/office/officeart/2005/8/layout/process4"/>
    <dgm:cxn modelId="{509CA907-6AFB-442B-9730-8AD87A2A6451}" type="presParOf" srcId="{5E117D05-9CBA-4962-ACC5-D82C6D2E7B24}" destId="{7EE54851-1D1A-48D4-B351-019F6FF8998F}" srcOrd="2" destOrd="0" presId="urn:microsoft.com/office/officeart/2005/8/layout/process4"/>
    <dgm:cxn modelId="{2EF1DB82-553C-4FEE-88C6-BD094501CC16}" type="presParOf" srcId="{7EE54851-1D1A-48D4-B351-019F6FF8998F}" destId="{65498ED3-8FF9-44E9-AE34-DB3B30E28063}" srcOrd="0" destOrd="0" presId="urn:microsoft.com/office/officeart/2005/8/layout/process4"/>
    <dgm:cxn modelId="{0960D3BF-05EA-42BA-8E6C-4627C38D2314}" type="presParOf" srcId="{7EE54851-1D1A-48D4-B351-019F6FF8998F}" destId="{E820AF9A-C744-4E17-8FC3-D4CD32F4ED25}" srcOrd="1" destOrd="0" presId="urn:microsoft.com/office/officeart/2005/8/layout/process4"/>
    <dgm:cxn modelId="{B53BD531-EC28-4B6B-BDE3-72CE361893D2}" type="presParOf" srcId="{7EE54851-1D1A-48D4-B351-019F6FF8998F}" destId="{CEFCAE94-8470-45CA-8432-546AA0EA4AFA}" srcOrd="2" destOrd="0" presId="urn:microsoft.com/office/officeart/2005/8/layout/process4"/>
    <dgm:cxn modelId="{ECEF1D49-6E08-4E04-A304-F212CC4A17C1}" type="presParOf" srcId="{CEFCAE94-8470-45CA-8432-546AA0EA4AFA}" destId="{D68560F6-36B4-4D60-8D41-F25098C34252}" srcOrd="0" destOrd="0" presId="urn:microsoft.com/office/officeart/2005/8/layout/process4"/>
    <dgm:cxn modelId="{4DC02BEA-FD61-42D1-8DF7-CB7B04F81BEA}" type="presParOf" srcId="{CEFCAE94-8470-45CA-8432-546AA0EA4AFA}" destId="{9EAC2C7E-2D9F-4C8C-95D9-BA50B9F2E60A}" srcOrd="1" destOrd="0" presId="urn:microsoft.com/office/officeart/2005/8/layout/process4"/>
    <dgm:cxn modelId="{DA7A30D4-CCD3-40B8-81BE-C0E87B73BFBA}" type="presParOf" srcId="{5E117D05-9CBA-4962-ACC5-D82C6D2E7B24}" destId="{7A8F95C2-E784-48AA-B16A-7ACA29050BE6}" srcOrd="3" destOrd="0" presId="urn:microsoft.com/office/officeart/2005/8/layout/process4"/>
    <dgm:cxn modelId="{9654BE01-DF5F-4ACC-92A4-792AA67840CF}" type="presParOf" srcId="{5E117D05-9CBA-4962-ACC5-D82C6D2E7B24}" destId="{E9068419-53DE-4904-A1B9-0CF0E10849C3}" srcOrd="4" destOrd="0" presId="urn:microsoft.com/office/officeart/2005/8/layout/process4"/>
    <dgm:cxn modelId="{03FE0D2F-D49F-4725-915E-C1AB2FB8BD06}" type="presParOf" srcId="{E9068419-53DE-4904-A1B9-0CF0E10849C3}" destId="{D12F9D24-6A58-4890-93A9-6465FDF22399}" srcOrd="0" destOrd="0" presId="urn:microsoft.com/office/officeart/2005/8/layout/process4"/>
    <dgm:cxn modelId="{144AEA1D-4AE2-4E94-B82A-BD453191365F}" type="presParOf" srcId="{E9068419-53DE-4904-A1B9-0CF0E10849C3}" destId="{A26584D3-E372-4C40-8A0E-B123D1461FFB}" srcOrd="1" destOrd="0" presId="urn:microsoft.com/office/officeart/2005/8/layout/process4"/>
    <dgm:cxn modelId="{7B79FAF2-23CE-44D0-873F-C0A8492AE8F6}" type="presParOf" srcId="{E9068419-53DE-4904-A1B9-0CF0E10849C3}" destId="{A68BDC15-BB98-41F2-8395-D3FC2124523F}" srcOrd="2" destOrd="0" presId="urn:microsoft.com/office/officeart/2005/8/layout/process4"/>
    <dgm:cxn modelId="{B8AF58C7-D433-4B66-9469-454DC2225F77}" type="presParOf" srcId="{A68BDC15-BB98-41F2-8395-D3FC2124523F}" destId="{AB048D64-F8DF-4B26-91B4-6C3635FD5FCF}" srcOrd="0" destOrd="0" presId="urn:microsoft.com/office/officeart/2005/8/layout/process4"/>
    <dgm:cxn modelId="{1D4F49DA-011F-4A9E-91FC-06D17B926DAE}" type="presParOf" srcId="{A68BDC15-BB98-41F2-8395-D3FC2124523F}" destId="{82C61451-12AE-4952-ADCD-E266CAB78BFA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269C5BF-8AFB-4FE4-9320-45C76D421492}" type="doc">
      <dgm:prSet loTypeId="urn:microsoft.com/office/officeart/2005/8/layout/process4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EBBC5D97-15C3-4943-9335-0DA596B9E244}">
      <dgm:prSet phldrT="[Текст]"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Что принято за единицу плотности в СИ?</a:t>
          </a:r>
          <a:endParaRPr lang="ru-RU" dirty="0">
            <a:solidFill>
              <a:srgbClr val="FF0000"/>
            </a:solidFill>
          </a:endParaRPr>
        </a:p>
      </dgm:t>
    </dgm:pt>
    <dgm:pt modelId="{5CB260B9-5571-4FD7-8028-A969E025A46B}" type="parTrans" cxnId="{AE9E6048-0B9D-44BC-90CF-F42BDABA3C3D}">
      <dgm:prSet/>
      <dgm:spPr/>
      <dgm:t>
        <a:bodyPr/>
        <a:lstStyle/>
        <a:p>
          <a:endParaRPr lang="ru-RU"/>
        </a:p>
      </dgm:t>
    </dgm:pt>
    <dgm:pt modelId="{1D0E34B3-4652-4D4D-B990-DF7399554EF1}" type="sibTrans" cxnId="{AE9E6048-0B9D-44BC-90CF-F42BDABA3C3D}">
      <dgm:prSet/>
      <dgm:spPr/>
      <dgm:t>
        <a:bodyPr/>
        <a:lstStyle/>
        <a:p>
          <a:endParaRPr lang="ru-RU"/>
        </a:p>
      </dgm:t>
    </dgm:pt>
    <dgm:pt modelId="{BD3734F6-529F-4343-9697-3A4AA1429036}">
      <dgm:prSet phldrT="[Текст]"/>
      <dgm:spPr/>
      <dgm:t>
        <a:bodyPr/>
        <a:lstStyle/>
        <a:p>
          <a:r>
            <a:rPr lang="ru-RU" dirty="0" smtClean="0"/>
            <a:t>За единицу плотности в СИ принята такая плотность, когда в одном  кубическом метре вещества содержится один килограмм массы</a:t>
          </a:r>
          <a:endParaRPr lang="ru-RU" dirty="0"/>
        </a:p>
      </dgm:t>
    </dgm:pt>
    <dgm:pt modelId="{CC0144BC-507F-40CD-A8CD-A635A4B21E1F}" type="parTrans" cxnId="{DF90E20C-4A3D-4F7B-ABFA-AB1CDC90E763}">
      <dgm:prSet/>
      <dgm:spPr/>
      <dgm:t>
        <a:bodyPr/>
        <a:lstStyle/>
        <a:p>
          <a:endParaRPr lang="ru-RU"/>
        </a:p>
      </dgm:t>
    </dgm:pt>
    <dgm:pt modelId="{7DBD9ECC-B87B-437A-BFD1-AF412F60FB6E}" type="sibTrans" cxnId="{DF90E20C-4A3D-4F7B-ABFA-AB1CDC90E763}">
      <dgm:prSet/>
      <dgm:spPr/>
      <dgm:t>
        <a:bodyPr/>
        <a:lstStyle/>
        <a:p>
          <a:endParaRPr lang="ru-RU"/>
        </a:p>
      </dgm:t>
    </dgm:pt>
    <dgm:pt modelId="{003E3E3C-178B-4368-8BB1-04EA22627891}">
      <dgm:prSet phldrT="[Текст]"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ответ</a:t>
          </a:r>
          <a:endParaRPr lang="ru-RU" dirty="0">
            <a:solidFill>
              <a:srgbClr val="FF0000"/>
            </a:solidFill>
          </a:endParaRPr>
        </a:p>
      </dgm:t>
    </dgm:pt>
    <dgm:pt modelId="{B7263D44-902D-4620-AF80-3AB7FF514D86}" type="parTrans" cxnId="{DD3FE6BF-01F1-4D90-8DB4-0F2A54689343}">
      <dgm:prSet/>
      <dgm:spPr/>
      <dgm:t>
        <a:bodyPr/>
        <a:lstStyle/>
        <a:p>
          <a:endParaRPr lang="ru-RU"/>
        </a:p>
      </dgm:t>
    </dgm:pt>
    <dgm:pt modelId="{8DFEB5F1-A34C-4365-A7AC-D539EA0C025E}" type="sibTrans" cxnId="{DD3FE6BF-01F1-4D90-8DB4-0F2A54689343}">
      <dgm:prSet/>
      <dgm:spPr/>
      <dgm:t>
        <a:bodyPr/>
        <a:lstStyle/>
        <a:p>
          <a:endParaRPr lang="ru-RU"/>
        </a:p>
      </dgm:t>
    </dgm:pt>
    <dgm:pt modelId="{E7E1A4FD-08FB-4B7F-8277-28F5825E4626}">
      <dgm:prSet phldrT="[Текст]"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Получите наименование единицы плотности</a:t>
          </a:r>
          <a:endParaRPr lang="ru-RU" dirty="0">
            <a:solidFill>
              <a:srgbClr val="FF0000"/>
            </a:solidFill>
          </a:endParaRPr>
        </a:p>
      </dgm:t>
    </dgm:pt>
    <dgm:pt modelId="{5D162BC7-3396-4F31-AFB7-E787FCE011D0}" type="parTrans" cxnId="{9E381607-468D-4CEA-BD8E-313CD07D42BF}">
      <dgm:prSet/>
      <dgm:spPr/>
      <dgm:t>
        <a:bodyPr/>
        <a:lstStyle/>
        <a:p>
          <a:endParaRPr lang="ru-RU"/>
        </a:p>
      </dgm:t>
    </dgm:pt>
    <dgm:pt modelId="{40B31485-CA7B-45D5-B896-F7D62D37B3F4}" type="sibTrans" cxnId="{9E381607-468D-4CEA-BD8E-313CD07D42BF}">
      <dgm:prSet/>
      <dgm:spPr/>
      <dgm:t>
        <a:bodyPr/>
        <a:lstStyle/>
        <a:p>
          <a:endParaRPr lang="ru-RU"/>
        </a:p>
      </dgm:t>
    </dgm:pt>
    <dgm:pt modelId="{C23AC040-FD23-4327-AD4B-90319EA2ACE9}">
      <dgm:prSet phldrT="[Текст]" custT="1"/>
      <dgm:spPr/>
      <dgm:t>
        <a:bodyPr/>
        <a:lstStyle/>
        <a:p>
          <a:r>
            <a:rPr lang="en-US" sz="2000" i="1" dirty="0" smtClean="0"/>
            <a:t>p</a:t>
          </a:r>
          <a:r>
            <a:rPr lang="ru-RU" sz="2000" dirty="0" smtClean="0"/>
            <a:t>=</a:t>
          </a:r>
          <a:r>
            <a:rPr lang="ru-RU" sz="2000" dirty="0" smtClean="0">
              <a:latin typeface="Times New Roman"/>
              <a:cs typeface="Times New Roman"/>
            </a:rPr>
            <a:t>[</a:t>
          </a:r>
          <a:r>
            <a:rPr lang="en-US" sz="2000" dirty="0" smtClean="0"/>
            <a:t>m</a:t>
          </a:r>
          <a:r>
            <a:rPr lang="en-US" sz="2000" dirty="0" smtClean="0">
              <a:latin typeface="Times New Roman"/>
              <a:cs typeface="Times New Roman"/>
            </a:rPr>
            <a:t>]</a:t>
          </a:r>
          <a:r>
            <a:rPr lang="ru-RU" sz="2000" dirty="0" smtClean="0">
              <a:latin typeface="Times New Roman"/>
              <a:cs typeface="Times New Roman"/>
            </a:rPr>
            <a:t> </a:t>
          </a:r>
          <a:r>
            <a:rPr lang="en-US" sz="2000" dirty="0" smtClean="0">
              <a:latin typeface="Calibri"/>
            </a:rPr>
            <a:t>/</a:t>
          </a:r>
          <a:r>
            <a:rPr lang="ru-RU" sz="2000" dirty="0" smtClean="0">
              <a:latin typeface="Calibri"/>
            </a:rPr>
            <a:t> </a:t>
          </a:r>
          <a:r>
            <a:rPr lang="en-US" sz="2000" dirty="0" smtClean="0">
              <a:latin typeface="Times New Roman"/>
              <a:cs typeface="Times New Roman"/>
            </a:rPr>
            <a:t>[</a:t>
          </a:r>
          <a:r>
            <a:rPr lang="en-US" sz="2000" dirty="0" smtClean="0">
              <a:latin typeface="Calibri"/>
            </a:rPr>
            <a:t>V</a:t>
          </a:r>
          <a:r>
            <a:rPr lang="en-US" sz="2000" dirty="0" smtClean="0">
              <a:latin typeface="Times New Roman"/>
              <a:cs typeface="Times New Roman"/>
            </a:rPr>
            <a:t>]</a:t>
          </a:r>
          <a:r>
            <a:rPr lang="ru-RU" sz="2000" dirty="0" smtClean="0">
              <a:latin typeface="Times New Roman"/>
              <a:cs typeface="Times New Roman"/>
            </a:rPr>
            <a:t>= килограмм </a:t>
          </a:r>
          <a:r>
            <a:rPr lang="ru-RU" sz="2000" dirty="0" smtClean="0">
              <a:latin typeface="Calibri"/>
              <a:cs typeface="Times New Roman"/>
            </a:rPr>
            <a:t>/ кубический метр</a:t>
          </a:r>
          <a:endParaRPr lang="ru-RU" sz="2000" dirty="0"/>
        </a:p>
      </dgm:t>
    </dgm:pt>
    <dgm:pt modelId="{7B35FB7C-8DF5-4B91-A8CC-675C51EE62FE}" type="parTrans" cxnId="{67133C5C-2F56-427C-ACBB-B4FA428C581E}">
      <dgm:prSet/>
      <dgm:spPr/>
      <dgm:t>
        <a:bodyPr/>
        <a:lstStyle/>
        <a:p>
          <a:endParaRPr lang="ru-RU"/>
        </a:p>
      </dgm:t>
    </dgm:pt>
    <dgm:pt modelId="{43F972B9-0159-48F4-B159-EA6A8A041A7F}" type="sibTrans" cxnId="{67133C5C-2F56-427C-ACBB-B4FA428C581E}">
      <dgm:prSet/>
      <dgm:spPr/>
      <dgm:t>
        <a:bodyPr/>
        <a:lstStyle/>
        <a:p>
          <a:endParaRPr lang="ru-RU"/>
        </a:p>
      </dgm:t>
    </dgm:pt>
    <dgm:pt modelId="{FA9A0A93-72A0-4403-9930-9138F4F0B19C}">
      <dgm:prSet phldrT="[Текст]"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ответ</a:t>
          </a:r>
          <a:endParaRPr lang="ru-RU" dirty="0">
            <a:solidFill>
              <a:srgbClr val="FF0000"/>
            </a:solidFill>
          </a:endParaRPr>
        </a:p>
      </dgm:t>
    </dgm:pt>
    <dgm:pt modelId="{3A57C790-F749-404D-A3D2-32CC208459AF}" type="parTrans" cxnId="{B4230EB1-9D99-47E8-91E3-3E2E94ED8510}">
      <dgm:prSet/>
      <dgm:spPr/>
      <dgm:t>
        <a:bodyPr/>
        <a:lstStyle/>
        <a:p>
          <a:endParaRPr lang="ru-RU"/>
        </a:p>
      </dgm:t>
    </dgm:pt>
    <dgm:pt modelId="{C5A88914-D5C7-4D99-AE0F-E7DF1A48F579}" type="sibTrans" cxnId="{B4230EB1-9D99-47E8-91E3-3E2E94ED8510}">
      <dgm:prSet/>
      <dgm:spPr/>
      <dgm:t>
        <a:bodyPr/>
        <a:lstStyle/>
        <a:p>
          <a:endParaRPr lang="ru-RU"/>
        </a:p>
      </dgm:t>
    </dgm:pt>
    <dgm:pt modelId="{E0BCDE9B-4546-4060-B75C-EE369D98FBE4}">
      <dgm:prSet phldrT="[Текст]"/>
      <dgm:spPr/>
      <dgm:t>
        <a:bodyPr/>
        <a:lstStyle/>
        <a:p>
          <a:r>
            <a:rPr lang="ru-RU" dirty="0" smtClean="0"/>
            <a:t>Получите обозначение единицы плотности.</a:t>
          </a:r>
          <a:endParaRPr lang="ru-RU" dirty="0"/>
        </a:p>
      </dgm:t>
    </dgm:pt>
    <dgm:pt modelId="{E91DA4C7-EBF8-4C9A-807A-85B3DFE038AE}" type="parTrans" cxnId="{D93C75CC-6AEA-493B-9B36-83894E6AAE07}">
      <dgm:prSet/>
      <dgm:spPr/>
      <dgm:t>
        <a:bodyPr/>
        <a:lstStyle/>
        <a:p>
          <a:endParaRPr lang="ru-RU"/>
        </a:p>
      </dgm:t>
    </dgm:pt>
    <dgm:pt modelId="{CFF80326-76AE-4076-9A73-EE11102A49C3}" type="sibTrans" cxnId="{D93C75CC-6AEA-493B-9B36-83894E6AAE07}">
      <dgm:prSet/>
      <dgm:spPr/>
      <dgm:t>
        <a:bodyPr/>
        <a:lstStyle/>
        <a:p>
          <a:endParaRPr lang="ru-RU"/>
        </a:p>
      </dgm:t>
    </dgm:pt>
    <dgm:pt modelId="{4DE12A12-8A27-47AD-8F9C-C06040335F85}">
      <dgm:prSet phldrT="[Текст]"/>
      <dgm:spPr/>
      <dgm:t>
        <a:bodyPr/>
        <a:lstStyle/>
        <a:p>
          <a:r>
            <a:rPr lang="en-US" dirty="0" smtClean="0">
              <a:latin typeface="Times New Roman"/>
              <a:cs typeface="Times New Roman"/>
            </a:rPr>
            <a:t>[</a:t>
          </a:r>
          <a:r>
            <a:rPr lang="en-US" dirty="0" smtClean="0"/>
            <a:t>p</a:t>
          </a:r>
          <a:r>
            <a:rPr lang="en-US" dirty="0" smtClean="0">
              <a:latin typeface="Times New Roman"/>
              <a:cs typeface="Times New Roman"/>
            </a:rPr>
            <a:t>]</a:t>
          </a:r>
          <a:r>
            <a:rPr lang="ru-RU" dirty="0" smtClean="0">
              <a:latin typeface="Times New Roman"/>
              <a:cs typeface="Times New Roman"/>
            </a:rPr>
            <a:t> = [</a:t>
          </a:r>
          <a:r>
            <a:rPr lang="en-US" dirty="0" smtClean="0">
              <a:latin typeface="Times New Roman"/>
              <a:cs typeface="Times New Roman"/>
            </a:rPr>
            <a:t>m]</a:t>
          </a:r>
          <a:r>
            <a:rPr lang="en-US" dirty="0" smtClean="0">
              <a:latin typeface="Calibri"/>
              <a:cs typeface="Times New Roman"/>
            </a:rPr>
            <a:t>/</a:t>
          </a:r>
          <a:r>
            <a:rPr lang="en-US" dirty="0" smtClean="0">
              <a:latin typeface="Times New Roman"/>
              <a:cs typeface="Times New Roman"/>
            </a:rPr>
            <a:t>[V]=</a:t>
          </a:r>
          <a:r>
            <a:rPr lang="ru-RU" dirty="0" smtClean="0">
              <a:latin typeface="Times New Roman"/>
              <a:cs typeface="Times New Roman"/>
            </a:rPr>
            <a:t>кг</a:t>
          </a:r>
          <a:r>
            <a:rPr lang="ru-RU" dirty="0" smtClean="0">
              <a:latin typeface="Calibri"/>
              <a:cs typeface="Times New Roman"/>
            </a:rPr>
            <a:t>/м</a:t>
          </a:r>
          <a:r>
            <a:rPr lang="en-US" dirty="0" smtClean="0">
              <a:latin typeface="Calibri"/>
              <a:cs typeface="Times New Roman"/>
            </a:rPr>
            <a:t>3</a:t>
          </a:r>
          <a:endParaRPr lang="ru-RU" dirty="0"/>
        </a:p>
      </dgm:t>
    </dgm:pt>
    <dgm:pt modelId="{D5EB39D2-527E-461B-87F8-54516715F28D}" type="parTrans" cxnId="{266D65E7-02BA-4832-84AC-70835CE2830D}">
      <dgm:prSet/>
      <dgm:spPr/>
      <dgm:t>
        <a:bodyPr/>
        <a:lstStyle/>
        <a:p>
          <a:endParaRPr lang="ru-RU"/>
        </a:p>
      </dgm:t>
    </dgm:pt>
    <dgm:pt modelId="{5B2128E1-AF9D-477E-ACFD-DA9220D6DC83}" type="sibTrans" cxnId="{266D65E7-02BA-4832-84AC-70835CE2830D}">
      <dgm:prSet/>
      <dgm:spPr/>
      <dgm:t>
        <a:bodyPr/>
        <a:lstStyle/>
        <a:p>
          <a:endParaRPr lang="ru-RU"/>
        </a:p>
      </dgm:t>
    </dgm:pt>
    <dgm:pt modelId="{29A918FA-07E9-4ED8-BE8E-3273B7E349F6}">
      <dgm:prSet phldrT="[Текст]"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ответ</a:t>
          </a:r>
          <a:endParaRPr lang="ru-RU" dirty="0">
            <a:solidFill>
              <a:srgbClr val="FF0000"/>
            </a:solidFill>
          </a:endParaRPr>
        </a:p>
      </dgm:t>
    </dgm:pt>
    <dgm:pt modelId="{2E988558-7F11-412D-932A-57B2112DC0B2}" type="parTrans" cxnId="{B2B405E7-2484-4947-935E-84B54C042BFB}">
      <dgm:prSet/>
      <dgm:spPr/>
      <dgm:t>
        <a:bodyPr/>
        <a:lstStyle/>
        <a:p>
          <a:endParaRPr lang="ru-RU"/>
        </a:p>
      </dgm:t>
    </dgm:pt>
    <dgm:pt modelId="{21A4A105-1C21-45FF-835A-0D5832783E93}" type="sibTrans" cxnId="{B2B405E7-2484-4947-935E-84B54C042BFB}">
      <dgm:prSet/>
      <dgm:spPr/>
      <dgm:t>
        <a:bodyPr/>
        <a:lstStyle/>
        <a:p>
          <a:endParaRPr lang="ru-RU"/>
        </a:p>
      </dgm:t>
    </dgm:pt>
    <dgm:pt modelId="{B35DB8B2-F194-4E86-8E9D-30F8272CD1FD}" type="pres">
      <dgm:prSet presAssocID="{7269C5BF-8AFB-4FE4-9320-45C76D42149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DF2765A-79DE-4B39-97C6-D611D311D577}" type="pres">
      <dgm:prSet presAssocID="{E0BCDE9B-4546-4060-B75C-EE369D98FBE4}" presName="boxAndChildren" presStyleCnt="0"/>
      <dgm:spPr/>
    </dgm:pt>
    <dgm:pt modelId="{B4783DFD-3B94-4B23-8C6E-782BFB6E6C0B}" type="pres">
      <dgm:prSet presAssocID="{E0BCDE9B-4546-4060-B75C-EE369D98FBE4}" presName="parentTextBox" presStyleLbl="node1" presStyleIdx="0" presStyleCnt="3"/>
      <dgm:spPr/>
      <dgm:t>
        <a:bodyPr/>
        <a:lstStyle/>
        <a:p>
          <a:endParaRPr lang="ru-RU"/>
        </a:p>
      </dgm:t>
    </dgm:pt>
    <dgm:pt modelId="{9E0363ED-6742-4614-94A0-C6C28DEB5581}" type="pres">
      <dgm:prSet presAssocID="{E0BCDE9B-4546-4060-B75C-EE369D98FBE4}" presName="entireBox" presStyleLbl="node1" presStyleIdx="0" presStyleCnt="3"/>
      <dgm:spPr/>
      <dgm:t>
        <a:bodyPr/>
        <a:lstStyle/>
        <a:p>
          <a:endParaRPr lang="ru-RU"/>
        </a:p>
      </dgm:t>
    </dgm:pt>
    <dgm:pt modelId="{A8C8E19E-7E65-42C0-9991-E03311C998C7}" type="pres">
      <dgm:prSet presAssocID="{E0BCDE9B-4546-4060-B75C-EE369D98FBE4}" presName="descendantBox" presStyleCnt="0"/>
      <dgm:spPr/>
    </dgm:pt>
    <dgm:pt modelId="{7B1DD5B1-F824-405D-8BFA-AE2519553227}" type="pres">
      <dgm:prSet presAssocID="{4DE12A12-8A27-47AD-8F9C-C06040335F85}" presName="childTextBox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D4B66F-143C-46FC-88AF-BB0332651580}" type="pres">
      <dgm:prSet presAssocID="{29A918FA-07E9-4ED8-BE8E-3273B7E349F6}" presName="childTextBox" presStyleLbl="fgAccFollowNode1" presStyleIdx="1" presStyleCnt="6" custScaleX="24240" custLinFactNeighborX="-11515" custLinFactNeighborY="168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7B883E-2104-44B3-BCB4-8888F4B60760}" type="pres">
      <dgm:prSet presAssocID="{40B31485-CA7B-45D5-B896-F7D62D37B3F4}" presName="sp" presStyleCnt="0"/>
      <dgm:spPr/>
    </dgm:pt>
    <dgm:pt modelId="{7810AAEC-4B7C-4989-BC5C-A4BC39E45B23}" type="pres">
      <dgm:prSet presAssocID="{E7E1A4FD-08FB-4B7F-8277-28F5825E4626}" presName="arrowAndChildren" presStyleCnt="0"/>
      <dgm:spPr/>
    </dgm:pt>
    <dgm:pt modelId="{70D11C79-C411-4BCA-B479-988F61DFE4AE}" type="pres">
      <dgm:prSet presAssocID="{E7E1A4FD-08FB-4B7F-8277-28F5825E4626}" presName="parentTextArrow" presStyleLbl="node1" presStyleIdx="0" presStyleCnt="3"/>
      <dgm:spPr/>
      <dgm:t>
        <a:bodyPr/>
        <a:lstStyle/>
        <a:p>
          <a:endParaRPr lang="ru-RU"/>
        </a:p>
      </dgm:t>
    </dgm:pt>
    <dgm:pt modelId="{D82EE96A-21F0-473E-811C-C06A0BEFD5F3}" type="pres">
      <dgm:prSet presAssocID="{E7E1A4FD-08FB-4B7F-8277-28F5825E4626}" presName="arrow" presStyleLbl="node1" presStyleIdx="1" presStyleCnt="3"/>
      <dgm:spPr/>
      <dgm:t>
        <a:bodyPr/>
        <a:lstStyle/>
        <a:p>
          <a:endParaRPr lang="ru-RU"/>
        </a:p>
      </dgm:t>
    </dgm:pt>
    <dgm:pt modelId="{89483419-4AB2-49FD-A9B9-B1B616D21584}" type="pres">
      <dgm:prSet presAssocID="{E7E1A4FD-08FB-4B7F-8277-28F5825E4626}" presName="descendantArrow" presStyleCnt="0"/>
      <dgm:spPr/>
    </dgm:pt>
    <dgm:pt modelId="{64808981-0D5E-4063-BF81-3D3C23D25144}" type="pres">
      <dgm:prSet presAssocID="{C23AC040-FD23-4327-AD4B-90319EA2ACE9}" presName="childTextArrow" presStyleLbl="f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8F6380-774A-430A-B1F4-F7EA1D4BB8F1}" type="pres">
      <dgm:prSet presAssocID="{FA9A0A93-72A0-4403-9930-9138F4F0B19C}" presName="childTextArrow" presStyleLbl="fgAccFollowNode1" presStyleIdx="3" presStyleCnt="6" custScaleX="196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42CA25-CABB-4653-8869-C4D14A6E0189}" type="pres">
      <dgm:prSet presAssocID="{1D0E34B3-4652-4D4D-B990-DF7399554EF1}" presName="sp" presStyleCnt="0"/>
      <dgm:spPr/>
    </dgm:pt>
    <dgm:pt modelId="{80E5DE84-ABBC-4E44-B2A9-2273606B0F05}" type="pres">
      <dgm:prSet presAssocID="{EBBC5D97-15C3-4943-9335-0DA596B9E244}" presName="arrowAndChildren" presStyleCnt="0"/>
      <dgm:spPr/>
    </dgm:pt>
    <dgm:pt modelId="{8E565FB4-E4E7-457E-8FF8-39EB32BB91DC}" type="pres">
      <dgm:prSet presAssocID="{EBBC5D97-15C3-4943-9335-0DA596B9E244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3E278B80-1EE3-4AA6-9BA2-A83A33A51B52}" type="pres">
      <dgm:prSet presAssocID="{EBBC5D97-15C3-4943-9335-0DA596B9E244}" presName="arrow" presStyleLbl="node1" presStyleIdx="2" presStyleCnt="3" custLinFactNeighborX="-3547" custLinFactNeighborY="2910"/>
      <dgm:spPr/>
      <dgm:t>
        <a:bodyPr/>
        <a:lstStyle/>
        <a:p>
          <a:endParaRPr lang="ru-RU"/>
        </a:p>
      </dgm:t>
    </dgm:pt>
    <dgm:pt modelId="{A8DB2012-8C1C-4852-896A-136FF128F7F6}" type="pres">
      <dgm:prSet presAssocID="{EBBC5D97-15C3-4943-9335-0DA596B9E244}" presName="descendantArrow" presStyleCnt="0"/>
      <dgm:spPr/>
    </dgm:pt>
    <dgm:pt modelId="{28E3F829-CE2A-41AC-B24D-4F47CE506376}" type="pres">
      <dgm:prSet presAssocID="{BD3734F6-529F-4343-9697-3A4AA1429036}" presName="childTextArrow" presStyleLbl="f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3789D0-50EF-4ADF-8587-9B6502D45AA7}" type="pres">
      <dgm:prSet presAssocID="{003E3E3C-178B-4368-8BB1-04EA22627891}" presName="childTextArrow" presStyleLbl="fgAccFollowNode1" presStyleIdx="5" presStyleCnt="6" custScaleX="144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66D65E7-02BA-4832-84AC-70835CE2830D}" srcId="{E0BCDE9B-4546-4060-B75C-EE369D98FBE4}" destId="{4DE12A12-8A27-47AD-8F9C-C06040335F85}" srcOrd="0" destOrd="0" parTransId="{D5EB39D2-527E-461B-87F8-54516715F28D}" sibTransId="{5B2128E1-AF9D-477E-ACFD-DA9220D6DC83}"/>
    <dgm:cxn modelId="{01D6E5FE-750B-4D26-BE2B-2D5900FFA905}" type="presOf" srcId="{003E3E3C-178B-4368-8BB1-04EA22627891}" destId="{CA3789D0-50EF-4ADF-8587-9B6502D45AA7}" srcOrd="0" destOrd="0" presId="urn:microsoft.com/office/officeart/2005/8/layout/process4"/>
    <dgm:cxn modelId="{CCA6DED8-3DA0-49BC-9C2C-E2AE2B142D32}" type="presOf" srcId="{E7E1A4FD-08FB-4B7F-8277-28F5825E4626}" destId="{D82EE96A-21F0-473E-811C-C06A0BEFD5F3}" srcOrd="1" destOrd="0" presId="urn:microsoft.com/office/officeart/2005/8/layout/process4"/>
    <dgm:cxn modelId="{075E6F59-AB1A-4370-84F6-5AC1FF56B6DD}" type="presOf" srcId="{E0BCDE9B-4546-4060-B75C-EE369D98FBE4}" destId="{B4783DFD-3B94-4B23-8C6E-782BFB6E6C0B}" srcOrd="0" destOrd="0" presId="urn:microsoft.com/office/officeart/2005/8/layout/process4"/>
    <dgm:cxn modelId="{8EB28D59-611F-4E2E-9673-8098D8DB8219}" type="presOf" srcId="{4DE12A12-8A27-47AD-8F9C-C06040335F85}" destId="{7B1DD5B1-F824-405D-8BFA-AE2519553227}" srcOrd="0" destOrd="0" presId="urn:microsoft.com/office/officeart/2005/8/layout/process4"/>
    <dgm:cxn modelId="{DD3FE6BF-01F1-4D90-8DB4-0F2A54689343}" srcId="{EBBC5D97-15C3-4943-9335-0DA596B9E244}" destId="{003E3E3C-178B-4368-8BB1-04EA22627891}" srcOrd="1" destOrd="0" parTransId="{B7263D44-902D-4620-AF80-3AB7FF514D86}" sibTransId="{8DFEB5F1-A34C-4365-A7AC-D539EA0C025E}"/>
    <dgm:cxn modelId="{65F2344B-A1B5-40C8-B238-3F09C6433EB0}" type="presOf" srcId="{E7E1A4FD-08FB-4B7F-8277-28F5825E4626}" destId="{70D11C79-C411-4BCA-B479-988F61DFE4AE}" srcOrd="0" destOrd="0" presId="urn:microsoft.com/office/officeart/2005/8/layout/process4"/>
    <dgm:cxn modelId="{DF90E20C-4A3D-4F7B-ABFA-AB1CDC90E763}" srcId="{EBBC5D97-15C3-4943-9335-0DA596B9E244}" destId="{BD3734F6-529F-4343-9697-3A4AA1429036}" srcOrd="0" destOrd="0" parTransId="{CC0144BC-507F-40CD-A8CD-A635A4B21E1F}" sibTransId="{7DBD9ECC-B87B-437A-BFD1-AF412F60FB6E}"/>
    <dgm:cxn modelId="{B2B405E7-2484-4947-935E-84B54C042BFB}" srcId="{E0BCDE9B-4546-4060-B75C-EE369D98FBE4}" destId="{29A918FA-07E9-4ED8-BE8E-3273B7E349F6}" srcOrd="1" destOrd="0" parTransId="{2E988558-7F11-412D-932A-57B2112DC0B2}" sibTransId="{21A4A105-1C21-45FF-835A-0D5832783E93}"/>
    <dgm:cxn modelId="{F01862D0-D8CF-412E-9C16-0D7A2A51ABFA}" type="presOf" srcId="{29A918FA-07E9-4ED8-BE8E-3273B7E349F6}" destId="{6DD4B66F-143C-46FC-88AF-BB0332651580}" srcOrd="0" destOrd="0" presId="urn:microsoft.com/office/officeart/2005/8/layout/process4"/>
    <dgm:cxn modelId="{60DEBA89-5A44-43AA-A862-E6CEDC4C2E0C}" type="presOf" srcId="{BD3734F6-529F-4343-9697-3A4AA1429036}" destId="{28E3F829-CE2A-41AC-B24D-4F47CE506376}" srcOrd="0" destOrd="0" presId="urn:microsoft.com/office/officeart/2005/8/layout/process4"/>
    <dgm:cxn modelId="{7E54B05E-E74D-4B6E-99A8-505D202912EE}" type="presOf" srcId="{EBBC5D97-15C3-4943-9335-0DA596B9E244}" destId="{3E278B80-1EE3-4AA6-9BA2-A83A33A51B52}" srcOrd="1" destOrd="0" presId="urn:microsoft.com/office/officeart/2005/8/layout/process4"/>
    <dgm:cxn modelId="{B4230EB1-9D99-47E8-91E3-3E2E94ED8510}" srcId="{E7E1A4FD-08FB-4B7F-8277-28F5825E4626}" destId="{FA9A0A93-72A0-4403-9930-9138F4F0B19C}" srcOrd="1" destOrd="0" parTransId="{3A57C790-F749-404D-A3D2-32CC208459AF}" sibTransId="{C5A88914-D5C7-4D99-AE0F-E7DF1A48F579}"/>
    <dgm:cxn modelId="{D93C75CC-6AEA-493B-9B36-83894E6AAE07}" srcId="{7269C5BF-8AFB-4FE4-9320-45C76D421492}" destId="{E0BCDE9B-4546-4060-B75C-EE369D98FBE4}" srcOrd="2" destOrd="0" parTransId="{E91DA4C7-EBF8-4C9A-807A-85B3DFE038AE}" sibTransId="{CFF80326-76AE-4076-9A73-EE11102A49C3}"/>
    <dgm:cxn modelId="{844CE9AB-5A65-457C-BF9F-0BD2272F74E0}" type="presOf" srcId="{C23AC040-FD23-4327-AD4B-90319EA2ACE9}" destId="{64808981-0D5E-4063-BF81-3D3C23D25144}" srcOrd="0" destOrd="0" presId="urn:microsoft.com/office/officeart/2005/8/layout/process4"/>
    <dgm:cxn modelId="{67133C5C-2F56-427C-ACBB-B4FA428C581E}" srcId="{E7E1A4FD-08FB-4B7F-8277-28F5825E4626}" destId="{C23AC040-FD23-4327-AD4B-90319EA2ACE9}" srcOrd="0" destOrd="0" parTransId="{7B35FB7C-8DF5-4B91-A8CC-675C51EE62FE}" sibTransId="{43F972B9-0159-48F4-B159-EA6A8A041A7F}"/>
    <dgm:cxn modelId="{601B988D-E7D0-4430-ABD8-ABE3F7B177B9}" type="presOf" srcId="{7269C5BF-8AFB-4FE4-9320-45C76D421492}" destId="{B35DB8B2-F194-4E86-8E9D-30F8272CD1FD}" srcOrd="0" destOrd="0" presId="urn:microsoft.com/office/officeart/2005/8/layout/process4"/>
    <dgm:cxn modelId="{F30D8933-7FFE-49D5-9A5D-DDC2F1A31F1B}" type="presOf" srcId="{EBBC5D97-15C3-4943-9335-0DA596B9E244}" destId="{8E565FB4-E4E7-457E-8FF8-39EB32BB91DC}" srcOrd="0" destOrd="0" presId="urn:microsoft.com/office/officeart/2005/8/layout/process4"/>
    <dgm:cxn modelId="{07850F19-A5EF-47BC-8978-E532A41151D1}" type="presOf" srcId="{FA9A0A93-72A0-4403-9930-9138F4F0B19C}" destId="{B48F6380-774A-430A-B1F4-F7EA1D4BB8F1}" srcOrd="0" destOrd="0" presId="urn:microsoft.com/office/officeart/2005/8/layout/process4"/>
    <dgm:cxn modelId="{0914EA3E-0098-499D-8CB3-3555D39343E4}" type="presOf" srcId="{E0BCDE9B-4546-4060-B75C-EE369D98FBE4}" destId="{9E0363ED-6742-4614-94A0-C6C28DEB5581}" srcOrd="1" destOrd="0" presId="urn:microsoft.com/office/officeart/2005/8/layout/process4"/>
    <dgm:cxn modelId="{9E381607-468D-4CEA-BD8E-313CD07D42BF}" srcId="{7269C5BF-8AFB-4FE4-9320-45C76D421492}" destId="{E7E1A4FD-08FB-4B7F-8277-28F5825E4626}" srcOrd="1" destOrd="0" parTransId="{5D162BC7-3396-4F31-AFB7-E787FCE011D0}" sibTransId="{40B31485-CA7B-45D5-B896-F7D62D37B3F4}"/>
    <dgm:cxn modelId="{AE9E6048-0B9D-44BC-90CF-F42BDABA3C3D}" srcId="{7269C5BF-8AFB-4FE4-9320-45C76D421492}" destId="{EBBC5D97-15C3-4943-9335-0DA596B9E244}" srcOrd="0" destOrd="0" parTransId="{5CB260B9-5571-4FD7-8028-A969E025A46B}" sibTransId="{1D0E34B3-4652-4D4D-B990-DF7399554EF1}"/>
    <dgm:cxn modelId="{4439FCEF-143C-4DAE-855F-3663FE5DA67F}" type="presParOf" srcId="{B35DB8B2-F194-4E86-8E9D-30F8272CD1FD}" destId="{8DF2765A-79DE-4B39-97C6-D611D311D577}" srcOrd="0" destOrd="0" presId="urn:microsoft.com/office/officeart/2005/8/layout/process4"/>
    <dgm:cxn modelId="{C89C978D-6B79-43FF-A38E-0D40298ED134}" type="presParOf" srcId="{8DF2765A-79DE-4B39-97C6-D611D311D577}" destId="{B4783DFD-3B94-4B23-8C6E-782BFB6E6C0B}" srcOrd="0" destOrd="0" presId="urn:microsoft.com/office/officeart/2005/8/layout/process4"/>
    <dgm:cxn modelId="{B28A8514-A653-4404-B103-76D4EEC2AD44}" type="presParOf" srcId="{8DF2765A-79DE-4B39-97C6-D611D311D577}" destId="{9E0363ED-6742-4614-94A0-C6C28DEB5581}" srcOrd="1" destOrd="0" presId="urn:microsoft.com/office/officeart/2005/8/layout/process4"/>
    <dgm:cxn modelId="{EB987C3D-EF6E-49D0-9BB1-6A2FDF8AA94C}" type="presParOf" srcId="{8DF2765A-79DE-4B39-97C6-D611D311D577}" destId="{A8C8E19E-7E65-42C0-9991-E03311C998C7}" srcOrd="2" destOrd="0" presId="urn:microsoft.com/office/officeart/2005/8/layout/process4"/>
    <dgm:cxn modelId="{D8E82011-30D2-4F56-BD44-F9751BA75CE7}" type="presParOf" srcId="{A8C8E19E-7E65-42C0-9991-E03311C998C7}" destId="{7B1DD5B1-F824-405D-8BFA-AE2519553227}" srcOrd="0" destOrd="0" presId="urn:microsoft.com/office/officeart/2005/8/layout/process4"/>
    <dgm:cxn modelId="{49B1FFCC-D7A1-410C-B80E-414A37B0ED51}" type="presParOf" srcId="{A8C8E19E-7E65-42C0-9991-E03311C998C7}" destId="{6DD4B66F-143C-46FC-88AF-BB0332651580}" srcOrd="1" destOrd="0" presId="urn:microsoft.com/office/officeart/2005/8/layout/process4"/>
    <dgm:cxn modelId="{FF74C659-0555-4150-8178-8CED199BF765}" type="presParOf" srcId="{B35DB8B2-F194-4E86-8E9D-30F8272CD1FD}" destId="{9D7B883E-2104-44B3-BCB4-8888F4B60760}" srcOrd="1" destOrd="0" presId="urn:microsoft.com/office/officeart/2005/8/layout/process4"/>
    <dgm:cxn modelId="{EF3463E1-DE5A-458B-AD8D-633A220AFBEB}" type="presParOf" srcId="{B35DB8B2-F194-4E86-8E9D-30F8272CD1FD}" destId="{7810AAEC-4B7C-4989-BC5C-A4BC39E45B23}" srcOrd="2" destOrd="0" presId="urn:microsoft.com/office/officeart/2005/8/layout/process4"/>
    <dgm:cxn modelId="{37E81290-6304-4DCF-8F6B-9DC33657F033}" type="presParOf" srcId="{7810AAEC-4B7C-4989-BC5C-A4BC39E45B23}" destId="{70D11C79-C411-4BCA-B479-988F61DFE4AE}" srcOrd="0" destOrd="0" presId="urn:microsoft.com/office/officeart/2005/8/layout/process4"/>
    <dgm:cxn modelId="{96EC250A-1735-4413-9904-BD3DF70618F7}" type="presParOf" srcId="{7810AAEC-4B7C-4989-BC5C-A4BC39E45B23}" destId="{D82EE96A-21F0-473E-811C-C06A0BEFD5F3}" srcOrd="1" destOrd="0" presId="urn:microsoft.com/office/officeart/2005/8/layout/process4"/>
    <dgm:cxn modelId="{62339B3E-7FF2-4E6B-8EB8-9F8146D22F29}" type="presParOf" srcId="{7810AAEC-4B7C-4989-BC5C-A4BC39E45B23}" destId="{89483419-4AB2-49FD-A9B9-B1B616D21584}" srcOrd="2" destOrd="0" presId="urn:microsoft.com/office/officeart/2005/8/layout/process4"/>
    <dgm:cxn modelId="{5174EE36-3806-4076-81A2-C6CAA102417D}" type="presParOf" srcId="{89483419-4AB2-49FD-A9B9-B1B616D21584}" destId="{64808981-0D5E-4063-BF81-3D3C23D25144}" srcOrd="0" destOrd="0" presId="urn:microsoft.com/office/officeart/2005/8/layout/process4"/>
    <dgm:cxn modelId="{0DC9B8D3-8018-4C82-9413-72ACF66DF254}" type="presParOf" srcId="{89483419-4AB2-49FD-A9B9-B1B616D21584}" destId="{B48F6380-774A-430A-B1F4-F7EA1D4BB8F1}" srcOrd="1" destOrd="0" presId="urn:microsoft.com/office/officeart/2005/8/layout/process4"/>
    <dgm:cxn modelId="{EA9C7014-C857-4F32-9E3A-7FF08E297002}" type="presParOf" srcId="{B35DB8B2-F194-4E86-8E9D-30F8272CD1FD}" destId="{EE42CA25-CABB-4653-8869-C4D14A6E0189}" srcOrd="3" destOrd="0" presId="urn:microsoft.com/office/officeart/2005/8/layout/process4"/>
    <dgm:cxn modelId="{E730DD82-CAD2-4085-B771-3328948D31F0}" type="presParOf" srcId="{B35DB8B2-F194-4E86-8E9D-30F8272CD1FD}" destId="{80E5DE84-ABBC-4E44-B2A9-2273606B0F05}" srcOrd="4" destOrd="0" presId="urn:microsoft.com/office/officeart/2005/8/layout/process4"/>
    <dgm:cxn modelId="{084EBF7A-608A-47B1-B7B7-6445720024F2}" type="presParOf" srcId="{80E5DE84-ABBC-4E44-B2A9-2273606B0F05}" destId="{8E565FB4-E4E7-457E-8FF8-39EB32BB91DC}" srcOrd="0" destOrd="0" presId="urn:microsoft.com/office/officeart/2005/8/layout/process4"/>
    <dgm:cxn modelId="{24138DDF-66E9-4635-8E5A-457F3CB430E9}" type="presParOf" srcId="{80E5DE84-ABBC-4E44-B2A9-2273606B0F05}" destId="{3E278B80-1EE3-4AA6-9BA2-A83A33A51B52}" srcOrd="1" destOrd="0" presId="urn:microsoft.com/office/officeart/2005/8/layout/process4"/>
    <dgm:cxn modelId="{451FF3FF-A0C1-4913-B494-230F7F83A26D}" type="presParOf" srcId="{80E5DE84-ABBC-4E44-B2A9-2273606B0F05}" destId="{A8DB2012-8C1C-4852-896A-136FF128F7F6}" srcOrd="2" destOrd="0" presId="urn:microsoft.com/office/officeart/2005/8/layout/process4"/>
    <dgm:cxn modelId="{859728F9-8BC3-4F33-A11F-268B31FD0A0B}" type="presParOf" srcId="{A8DB2012-8C1C-4852-896A-136FF128F7F6}" destId="{28E3F829-CE2A-41AC-B24D-4F47CE506376}" srcOrd="0" destOrd="0" presId="urn:microsoft.com/office/officeart/2005/8/layout/process4"/>
    <dgm:cxn modelId="{732CD7D4-F854-4AE1-9AE3-7D36DC98574A}" type="presParOf" srcId="{A8DB2012-8C1C-4852-896A-136FF128F7F6}" destId="{CA3789D0-50EF-4ADF-8587-9B6502D45AA7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23DFB4B-29C4-4BA4-AD11-CE9529CF5465}" type="doc">
      <dgm:prSet loTypeId="urn:microsoft.com/office/officeart/2005/8/layout/process4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F4C56100-60EF-4235-9A32-1C1FD61D88B7}">
      <dgm:prSet phldrT="[Текст]"/>
      <dgm:spPr/>
      <dgm:t>
        <a:bodyPr/>
        <a:lstStyle/>
        <a:p>
          <a:r>
            <a:rPr lang="ru-RU" dirty="0" smtClean="0"/>
            <a:t>Выведите из  формулы плотности вещества формулу для вычисления массы тела.</a:t>
          </a:r>
          <a:endParaRPr lang="ru-RU" dirty="0"/>
        </a:p>
      </dgm:t>
    </dgm:pt>
    <dgm:pt modelId="{D5E03899-EADB-4668-A2C6-16C81636A6B8}" type="parTrans" cxnId="{38357CB4-5BBB-4CAB-AD62-4D6C6D917FAE}">
      <dgm:prSet/>
      <dgm:spPr/>
      <dgm:t>
        <a:bodyPr/>
        <a:lstStyle/>
        <a:p>
          <a:endParaRPr lang="ru-RU"/>
        </a:p>
      </dgm:t>
    </dgm:pt>
    <dgm:pt modelId="{A2EBC3E8-8B45-444F-B1E5-3B90520E00F2}" type="sibTrans" cxnId="{38357CB4-5BBB-4CAB-AD62-4D6C6D917FAE}">
      <dgm:prSet/>
      <dgm:spPr/>
      <dgm:t>
        <a:bodyPr/>
        <a:lstStyle/>
        <a:p>
          <a:endParaRPr lang="ru-RU"/>
        </a:p>
      </dgm:t>
    </dgm:pt>
    <dgm:pt modelId="{1CDB3473-7234-4CE2-A4F6-F8A47C6D81B4}">
      <dgm:prSet phldrT="[Текст]"/>
      <dgm:spPr/>
      <dgm:t>
        <a:bodyPr/>
        <a:lstStyle/>
        <a:p>
          <a:r>
            <a:rPr lang="en-US" i="1" dirty="0" smtClean="0"/>
            <a:t>p</a:t>
          </a:r>
          <a:r>
            <a:rPr lang="ru-RU" dirty="0" smtClean="0"/>
            <a:t>=</a:t>
          </a:r>
          <a:r>
            <a:rPr lang="en-US" i="1" dirty="0" smtClean="0"/>
            <a:t>m</a:t>
          </a:r>
          <a:r>
            <a:rPr lang="en-US" i="1" dirty="0" smtClean="0">
              <a:latin typeface="Calibri"/>
            </a:rPr>
            <a:t>/V</a:t>
          </a:r>
          <a:r>
            <a:rPr lang="ru-RU" i="1" dirty="0" smtClean="0">
              <a:latin typeface="Calibri"/>
            </a:rPr>
            <a:t>         </a:t>
          </a:r>
          <a:r>
            <a:rPr lang="en-US" i="1" dirty="0" smtClean="0"/>
            <a:t>m</a:t>
          </a:r>
          <a:r>
            <a:rPr lang="ru-RU" i="1" dirty="0" smtClean="0">
              <a:latin typeface="Calibri"/>
            </a:rPr>
            <a:t> </a:t>
          </a:r>
          <a:r>
            <a:rPr lang="en-US" i="1" dirty="0" smtClean="0">
              <a:latin typeface="Times New Roman"/>
              <a:cs typeface="Times New Roman"/>
            </a:rPr>
            <a:t>=</a:t>
          </a:r>
          <a:r>
            <a:rPr lang="en-US" i="1" dirty="0" err="1" smtClean="0">
              <a:latin typeface="Times New Roman"/>
              <a:cs typeface="Times New Roman"/>
            </a:rPr>
            <a:t>p·V</a:t>
          </a:r>
          <a:r>
            <a:rPr lang="ru-RU" i="1" dirty="0" smtClean="0">
              <a:latin typeface="Calibri"/>
            </a:rPr>
            <a:t>   </a:t>
          </a:r>
          <a:endParaRPr lang="ru-RU" dirty="0"/>
        </a:p>
      </dgm:t>
    </dgm:pt>
    <dgm:pt modelId="{1202DA3E-D8D7-4019-90EC-F4ED5E6DFDB5}" type="parTrans" cxnId="{3FDCA9A0-65C1-470C-AB4A-0E538150EEBE}">
      <dgm:prSet/>
      <dgm:spPr/>
      <dgm:t>
        <a:bodyPr/>
        <a:lstStyle/>
        <a:p>
          <a:endParaRPr lang="ru-RU"/>
        </a:p>
      </dgm:t>
    </dgm:pt>
    <dgm:pt modelId="{866F190F-3E81-4926-9B36-0A6EE646687C}" type="sibTrans" cxnId="{3FDCA9A0-65C1-470C-AB4A-0E538150EEBE}">
      <dgm:prSet/>
      <dgm:spPr/>
      <dgm:t>
        <a:bodyPr/>
        <a:lstStyle/>
        <a:p>
          <a:endParaRPr lang="ru-RU"/>
        </a:p>
      </dgm:t>
    </dgm:pt>
    <dgm:pt modelId="{7C188CB4-FF90-456B-B825-F0C5FF8261F5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FF0000"/>
              </a:solidFill>
            </a:rPr>
            <a:t>ответ</a:t>
          </a:r>
          <a:endParaRPr lang="ru-RU" sz="2400" dirty="0">
            <a:solidFill>
              <a:srgbClr val="FF0000"/>
            </a:solidFill>
          </a:endParaRPr>
        </a:p>
      </dgm:t>
    </dgm:pt>
    <dgm:pt modelId="{17A11DDF-D5C2-4623-B659-D7FDC0E1C6CC}" type="parTrans" cxnId="{7782F854-9DD8-402C-B506-CA7A6644E731}">
      <dgm:prSet/>
      <dgm:spPr/>
      <dgm:t>
        <a:bodyPr/>
        <a:lstStyle/>
        <a:p>
          <a:endParaRPr lang="ru-RU"/>
        </a:p>
      </dgm:t>
    </dgm:pt>
    <dgm:pt modelId="{7376385F-5321-4CC0-969F-FF1880A43581}" type="sibTrans" cxnId="{7782F854-9DD8-402C-B506-CA7A6644E731}">
      <dgm:prSet/>
      <dgm:spPr/>
      <dgm:t>
        <a:bodyPr/>
        <a:lstStyle/>
        <a:p>
          <a:endParaRPr lang="ru-RU"/>
        </a:p>
      </dgm:t>
    </dgm:pt>
    <dgm:pt modelId="{379D4E90-2477-4D58-9402-7A5910B4AA7F}">
      <dgm:prSet phldrT="[Текст]"/>
      <dgm:spPr/>
      <dgm:t>
        <a:bodyPr/>
        <a:lstStyle/>
        <a:p>
          <a:r>
            <a:rPr lang="ru-RU" dirty="0" smtClean="0"/>
            <a:t>Выведите из  формулы плотности вещества формулу для вычисления объема тела.</a:t>
          </a:r>
          <a:endParaRPr lang="ru-RU" dirty="0"/>
        </a:p>
      </dgm:t>
    </dgm:pt>
    <dgm:pt modelId="{A60A09C7-E139-4E2D-8EFB-E622A2D80F62}" type="parTrans" cxnId="{F97B52D0-2620-4D14-AE9B-31851E0CB900}">
      <dgm:prSet/>
      <dgm:spPr/>
      <dgm:t>
        <a:bodyPr/>
        <a:lstStyle/>
        <a:p>
          <a:endParaRPr lang="ru-RU"/>
        </a:p>
      </dgm:t>
    </dgm:pt>
    <dgm:pt modelId="{AC8047D0-2359-4099-B77D-091C814C80D5}" type="sibTrans" cxnId="{F97B52D0-2620-4D14-AE9B-31851E0CB900}">
      <dgm:prSet/>
      <dgm:spPr/>
      <dgm:t>
        <a:bodyPr/>
        <a:lstStyle/>
        <a:p>
          <a:endParaRPr lang="ru-RU"/>
        </a:p>
      </dgm:t>
    </dgm:pt>
    <dgm:pt modelId="{3078E874-8163-433D-BE4A-2C3F584195F5}">
      <dgm:prSet phldrT="[Текст]"/>
      <dgm:spPr/>
      <dgm:t>
        <a:bodyPr/>
        <a:lstStyle/>
        <a:p>
          <a:r>
            <a:rPr lang="en-US" i="1" dirty="0" smtClean="0"/>
            <a:t>p</a:t>
          </a:r>
          <a:r>
            <a:rPr lang="ru-RU" dirty="0" smtClean="0"/>
            <a:t>=</a:t>
          </a:r>
          <a:r>
            <a:rPr lang="en-US" i="1" dirty="0" smtClean="0"/>
            <a:t>m</a:t>
          </a:r>
          <a:r>
            <a:rPr lang="en-US" i="1" dirty="0" smtClean="0">
              <a:latin typeface="Calibri"/>
            </a:rPr>
            <a:t>/V</a:t>
          </a:r>
          <a:r>
            <a:rPr lang="ru-RU" i="1" dirty="0" smtClean="0">
              <a:latin typeface="Calibri"/>
            </a:rPr>
            <a:t>     </a:t>
          </a:r>
          <a:r>
            <a:rPr lang="en-US" i="1" dirty="0" smtClean="0">
              <a:latin typeface="Times New Roman"/>
              <a:cs typeface="Times New Roman"/>
            </a:rPr>
            <a:t>V=m</a:t>
          </a:r>
          <a:r>
            <a:rPr lang="en-US" i="1" dirty="0" smtClean="0">
              <a:latin typeface="Calibri"/>
              <a:cs typeface="Times New Roman"/>
            </a:rPr>
            <a:t>/</a:t>
          </a:r>
          <a:r>
            <a:rPr lang="en-US" i="1" dirty="0" smtClean="0">
              <a:latin typeface="Times New Roman"/>
              <a:cs typeface="Times New Roman"/>
            </a:rPr>
            <a:t>p</a:t>
          </a:r>
          <a:endParaRPr lang="ru-RU" dirty="0"/>
        </a:p>
      </dgm:t>
    </dgm:pt>
    <dgm:pt modelId="{BB775E5D-D2A3-45B6-B61B-F360B8CF43E4}" type="parTrans" cxnId="{43870E1B-731B-4853-8BDE-5632F38BEED8}">
      <dgm:prSet/>
      <dgm:spPr/>
      <dgm:t>
        <a:bodyPr/>
        <a:lstStyle/>
        <a:p>
          <a:endParaRPr lang="ru-RU"/>
        </a:p>
      </dgm:t>
    </dgm:pt>
    <dgm:pt modelId="{CA99366E-0815-45A0-A33C-D495BDC5CEF9}" type="sibTrans" cxnId="{43870E1B-731B-4853-8BDE-5632F38BEED8}">
      <dgm:prSet/>
      <dgm:spPr/>
      <dgm:t>
        <a:bodyPr/>
        <a:lstStyle/>
        <a:p>
          <a:endParaRPr lang="ru-RU"/>
        </a:p>
      </dgm:t>
    </dgm:pt>
    <dgm:pt modelId="{270C5ACC-485A-4846-9ACE-AA010CFB283A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FF0000"/>
              </a:solidFill>
            </a:rPr>
            <a:t>ответ</a:t>
          </a:r>
          <a:endParaRPr lang="ru-RU" sz="2400" dirty="0">
            <a:solidFill>
              <a:srgbClr val="FF0000"/>
            </a:solidFill>
          </a:endParaRPr>
        </a:p>
      </dgm:t>
    </dgm:pt>
    <dgm:pt modelId="{F0A8532D-096F-4057-96FB-1E2ABF7A318C}" type="parTrans" cxnId="{6AD5869D-F165-4CC0-A793-2063B5D48000}">
      <dgm:prSet/>
      <dgm:spPr/>
      <dgm:t>
        <a:bodyPr/>
        <a:lstStyle/>
        <a:p>
          <a:endParaRPr lang="ru-RU"/>
        </a:p>
      </dgm:t>
    </dgm:pt>
    <dgm:pt modelId="{849C35C1-0EC0-4946-A2F9-6102FDC46ABB}" type="sibTrans" cxnId="{6AD5869D-F165-4CC0-A793-2063B5D48000}">
      <dgm:prSet/>
      <dgm:spPr/>
      <dgm:t>
        <a:bodyPr/>
        <a:lstStyle/>
        <a:p>
          <a:endParaRPr lang="ru-RU"/>
        </a:p>
      </dgm:t>
    </dgm:pt>
    <dgm:pt modelId="{8D86119D-8E2A-429B-AEBE-1D5BEE9BE6B6}">
      <dgm:prSet phldrT="[Текст]"/>
      <dgm:spPr/>
      <dgm:t>
        <a:bodyPr/>
        <a:lstStyle/>
        <a:p>
          <a:r>
            <a:rPr lang="ru-RU" dirty="0" smtClean="0"/>
            <a:t>Для чего нужно знать плотность вещества?</a:t>
          </a:r>
          <a:endParaRPr lang="ru-RU" dirty="0"/>
        </a:p>
      </dgm:t>
    </dgm:pt>
    <dgm:pt modelId="{0A34527E-65E0-407E-85E0-F15A71D61DB7}" type="parTrans" cxnId="{56642FEE-91D2-4CE3-8660-1165CEEABF0B}">
      <dgm:prSet/>
      <dgm:spPr/>
      <dgm:t>
        <a:bodyPr/>
        <a:lstStyle/>
        <a:p>
          <a:endParaRPr lang="ru-RU"/>
        </a:p>
      </dgm:t>
    </dgm:pt>
    <dgm:pt modelId="{74300F06-8B2F-4A56-97EB-A44E97838701}" type="sibTrans" cxnId="{56642FEE-91D2-4CE3-8660-1165CEEABF0B}">
      <dgm:prSet/>
      <dgm:spPr/>
      <dgm:t>
        <a:bodyPr/>
        <a:lstStyle/>
        <a:p>
          <a:endParaRPr lang="ru-RU"/>
        </a:p>
      </dgm:t>
    </dgm:pt>
    <dgm:pt modelId="{0E9D2A37-7662-459C-ADEA-9A9DC47C2154}">
      <dgm:prSet phldrT="[Текст]" custT="1"/>
      <dgm:spPr/>
      <dgm:t>
        <a:bodyPr/>
        <a:lstStyle/>
        <a:p>
          <a:r>
            <a:rPr lang="ru-RU" sz="1600" dirty="0" smtClean="0"/>
            <a:t>Плотность нужно знать для различных практических целей. Инженер, создавая машину, заранее по плотности и объему материала может рассчитать массу деталей будущей машины.</a:t>
          </a:r>
        </a:p>
      </dgm:t>
    </dgm:pt>
    <dgm:pt modelId="{23BB8F3E-8519-49FD-99B1-02D8210AAE34}" type="parTrans" cxnId="{CC55D1EB-4789-4010-A6A1-B05C9F32D2CC}">
      <dgm:prSet/>
      <dgm:spPr/>
      <dgm:t>
        <a:bodyPr/>
        <a:lstStyle/>
        <a:p>
          <a:endParaRPr lang="ru-RU"/>
        </a:p>
      </dgm:t>
    </dgm:pt>
    <dgm:pt modelId="{05861DDC-0D05-480E-B2C8-2AF832BB8FB8}" type="sibTrans" cxnId="{CC55D1EB-4789-4010-A6A1-B05C9F32D2CC}">
      <dgm:prSet/>
      <dgm:spPr/>
      <dgm:t>
        <a:bodyPr/>
        <a:lstStyle/>
        <a:p>
          <a:endParaRPr lang="ru-RU"/>
        </a:p>
      </dgm:t>
    </dgm:pt>
    <dgm:pt modelId="{04B1045D-27DB-4883-A577-320154A8582D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FF0000"/>
              </a:solidFill>
            </a:rPr>
            <a:t>ответ</a:t>
          </a:r>
          <a:endParaRPr lang="ru-RU" sz="2400" dirty="0">
            <a:solidFill>
              <a:srgbClr val="FF0000"/>
            </a:solidFill>
          </a:endParaRPr>
        </a:p>
      </dgm:t>
    </dgm:pt>
    <dgm:pt modelId="{C3D9254C-4AE2-4A08-9410-C27253E38D75}" type="parTrans" cxnId="{B3F849A4-A032-4FE8-9C7A-9141080F6993}">
      <dgm:prSet/>
      <dgm:spPr/>
      <dgm:t>
        <a:bodyPr/>
        <a:lstStyle/>
        <a:p>
          <a:endParaRPr lang="ru-RU"/>
        </a:p>
      </dgm:t>
    </dgm:pt>
    <dgm:pt modelId="{B2EA79C4-D254-401C-A40D-0E9542EAD013}" type="sibTrans" cxnId="{B3F849A4-A032-4FE8-9C7A-9141080F6993}">
      <dgm:prSet/>
      <dgm:spPr/>
      <dgm:t>
        <a:bodyPr/>
        <a:lstStyle/>
        <a:p>
          <a:endParaRPr lang="ru-RU"/>
        </a:p>
      </dgm:t>
    </dgm:pt>
    <dgm:pt modelId="{22FC6E76-6952-4877-9C0C-7BB8F071F2B3}" type="pres">
      <dgm:prSet presAssocID="{323DFB4B-29C4-4BA4-AD11-CE9529CF546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416FED1-77FC-494D-B17C-FF3B31CCB634}" type="pres">
      <dgm:prSet presAssocID="{8D86119D-8E2A-429B-AEBE-1D5BEE9BE6B6}" presName="boxAndChildren" presStyleCnt="0"/>
      <dgm:spPr/>
    </dgm:pt>
    <dgm:pt modelId="{69B135A9-3FEA-4126-B771-044AC5C4C827}" type="pres">
      <dgm:prSet presAssocID="{8D86119D-8E2A-429B-AEBE-1D5BEE9BE6B6}" presName="parentTextBox" presStyleLbl="node1" presStyleIdx="0" presStyleCnt="3"/>
      <dgm:spPr/>
      <dgm:t>
        <a:bodyPr/>
        <a:lstStyle/>
        <a:p>
          <a:endParaRPr lang="ru-RU"/>
        </a:p>
      </dgm:t>
    </dgm:pt>
    <dgm:pt modelId="{320D03A1-D100-4BE0-8848-A082C2833E80}" type="pres">
      <dgm:prSet presAssocID="{8D86119D-8E2A-429B-AEBE-1D5BEE9BE6B6}" presName="entireBox" presStyleLbl="node1" presStyleIdx="0" presStyleCnt="3"/>
      <dgm:spPr/>
      <dgm:t>
        <a:bodyPr/>
        <a:lstStyle/>
        <a:p>
          <a:endParaRPr lang="ru-RU"/>
        </a:p>
      </dgm:t>
    </dgm:pt>
    <dgm:pt modelId="{AF0E0260-C2C9-4839-829B-B658AAE702D8}" type="pres">
      <dgm:prSet presAssocID="{8D86119D-8E2A-429B-AEBE-1D5BEE9BE6B6}" presName="descendantBox" presStyleCnt="0"/>
      <dgm:spPr/>
    </dgm:pt>
    <dgm:pt modelId="{269F3492-33DF-47A5-BC95-3DACC48449FE}" type="pres">
      <dgm:prSet presAssocID="{0E9D2A37-7662-459C-ADEA-9A9DC47C2154}" presName="childTextBox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850038-B7F2-4F7E-9DB7-1F0E475BB3AC}" type="pres">
      <dgm:prSet presAssocID="{04B1045D-27DB-4883-A577-320154A8582D}" presName="childTextBox" presStyleLbl="fgAccFollowNode1" presStyleIdx="1" presStyleCnt="6" custScaleX="325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A76320-E013-4F0F-A68A-59ADB8FE376D}" type="pres">
      <dgm:prSet presAssocID="{AC8047D0-2359-4099-B77D-091C814C80D5}" presName="sp" presStyleCnt="0"/>
      <dgm:spPr/>
    </dgm:pt>
    <dgm:pt modelId="{31F83581-F867-465D-AEC7-BF2D00327807}" type="pres">
      <dgm:prSet presAssocID="{379D4E90-2477-4D58-9402-7A5910B4AA7F}" presName="arrowAndChildren" presStyleCnt="0"/>
      <dgm:spPr/>
    </dgm:pt>
    <dgm:pt modelId="{CF766756-8122-473B-9B86-07B62404D2D5}" type="pres">
      <dgm:prSet presAssocID="{379D4E90-2477-4D58-9402-7A5910B4AA7F}" presName="parentTextArrow" presStyleLbl="node1" presStyleIdx="0" presStyleCnt="3"/>
      <dgm:spPr/>
      <dgm:t>
        <a:bodyPr/>
        <a:lstStyle/>
        <a:p>
          <a:endParaRPr lang="ru-RU"/>
        </a:p>
      </dgm:t>
    </dgm:pt>
    <dgm:pt modelId="{99EE6B39-22B2-4CEF-8248-FFBAA98BBEF9}" type="pres">
      <dgm:prSet presAssocID="{379D4E90-2477-4D58-9402-7A5910B4AA7F}" presName="arrow" presStyleLbl="node1" presStyleIdx="1" presStyleCnt="3"/>
      <dgm:spPr/>
      <dgm:t>
        <a:bodyPr/>
        <a:lstStyle/>
        <a:p>
          <a:endParaRPr lang="ru-RU"/>
        </a:p>
      </dgm:t>
    </dgm:pt>
    <dgm:pt modelId="{5C7F1120-1337-48D6-A32A-B085A89162B3}" type="pres">
      <dgm:prSet presAssocID="{379D4E90-2477-4D58-9402-7A5910B4AA7F}" presName="descendantArrow" presStyleCnt="0"/>
      <dgm:spPr/>
    </dgm:pt>
    <dgm:pt modelId="{C8293F1A-A765-4F9A-BA5E-1A8B392433C4}" type="pres">
      <dgm:prSet presAssocID="{3078E874-8163-433D-BE4A-2C3F584195F5}" presName="childTextArrow" presStyleLbl="fgAccFollowNode1" presStyleIdx="2" presStyleCnt="6" custLinFactNeighborX="-44" custLinFactNeighborY="-34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A4704D-7EA2-4511-B5FC-81B56B25DE3B}" type="pres">
      <dgm:prSet presAssocID="{270C5ACC-485A-4846-9ACE-AA010CFB283A}" presName="childTextArrow" presStyleLbl="fgAccFollowNode1" presStyleIdx="3" presStyleCnt="6" custScaleX="296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5B8C22-4DEB-4691-A241-1134AAC09025}" type="pres">
      <dgm:prSet presAssocID="{A2EBC3E8-8B45-444F-B1E5-3B90520E00F2}" presName="sp" presStyleCnt="0"/>
      <dgm:spPr/>
    </dgm:pt>
    <dgm:pt modelId="{9D53AEF2-D1BC-49C4-8F85-C40A39494547}" type="pres">
      <dgm:prSet presAssocID="{F4C56100-60EF-4235-9A32-1C1FD61D88B7}" presName="arrowAndChildren" presStyleCnt="0"/>
      <dgm:spPr/>
    </dgm:pt>
    <dgm:pt modelId="{61F664D2-B4F4-4128-96F8-3A6213739060}" type="pres">
      <dgm:prSet presAssocID="{F4C56100-60EF-4235-9A32-1C1FD61D88B7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D74E754B-EEDE-4966-90C3-437746E1987A}" type="pres">
      <dgm:prSet presAssocID="{F4C56100-60EF-4235-9A32-1C1FD61D88B7}" presName="arrow" presStyleLbl="node1" presStyleIdx="2" presStyleCnt="3"/>
      <dgm:spPr/>
      <dgm:t>
        <a:bodyPr/>
        <a:lstStyle/>
        <a:p>
          <a:endParaRPr lang="ru-RU"/>
        </a:p>
      </dgm:t>
    </dgm:pt>
    <dgm:pt modelId="{63802A02-3E53-4D58-A134-32EB5E20DC89}" type="pres">
      <dgm:prSet presAssocID="{F4C56100-60EF-4235-9A32-1C1FD61D88B7}" presName="descendantArrow" presStyleCnt="0"/>
      <dgm:spPr/>
    </dgm:pt>
    <dgm:pt modelId="{FB134619-5871-4ACC-BCB8-6F986783A1DC}" type="pres">
      <dgm:prSet presAssocID="{1CDB3473-7234-4CE2-A4F6-F8A47C6D81B4}" presName="childTextArrow" presStyleLbl="fgAccFollowNode1" presStyleIdx="4" presStyleCnt="6" custScaleX="2579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591D68-0A85-467C-9499-8A7F2E5DB7F8}" type="pres">
      <dgm:prSet presAssocID="{7C188CB4-FF90-456B-B825-F0C5FF8261F5}" presName="childTextArrow" presStyleLbl="f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3870E1B-731B-4853-8BDE-5632F38BEED8}" srcId="{379D4E90-2477-4D58-9402-7A5910B4AA7F}" destId="{3078E874-8163-433D-BE4A-2C3F584195F5}" srcOrd="0" destOrd="0" parTransId="{BB775E5D-D2A3-45B6-B61B-F360B8CF43E4}" sibTransId="{CA99366E-0815-45A0-A33C-D495BDC5CEF9}"/>
    <dgm:cxn modelId="{5C70A697-AFFF-4E82-B3C9-F2EF15771A2F}" type="presOf" srcId="{0E9D2A37-7662-459C-ADEA-9A9DC47C2154}" destId="{269F3492-33DF-47A5-BC95-3DACC48449FE}" srcOrd="0" destOrd="0" presId="urn:microsoft.com/office/officeart/2005/8/layout/process4"/>
    <dgm:cxn modelId="{F97B52D0-2620-4D14-AE9B-31851E0CB900}" srcId="{323DFB4B-29C4-4BA4-AD11-CE9529CF5465}" destId="{379D4E90-2477-4D58-9402-7A5910B4AA7F}" srcOrd="1" destOrd="0" parTransId="{A60A09C7-E139-4E2D-8EFB-E622A2D80F62}" sibTransId="{AC8047D0-2359-4099-B77D-091C814C80D5}"/>
    <dgm:cxn modelId="{9B2A2478-4F44-466B-A4E6-E71AD31E961A}" type="presOf" srcId="{379D4E90-2477-4D58-9402-7A5910B4AA7F}" destId="{99EE6B39-22B2-4CEF-8248-FFBAA98BBEF9}" srcOrd="1" destOrd="0" presId="urn:microsoft.com/office/officeart/2005/8/layout/process4"/>
    <dgm:cxn modelId="{B3F849A4-A032-4FE8-9C7A-9141080F6993}" srcId="{8D86119D-8E2A-429B-AEBE-1D5BEE9BE6B6}" destId="{04B1045D-27DB-4883-A577-320154A8582D}" srcOrd="1" destOrd="0" parTransId="{C3D9254C-4AE2-4A08-9410-C27253E38D75}" sibTransId="{B2EA79C4-D254-401C-A40D-0E9542EAD013}"/>
    <dgm:cxn modelId="{9C5E8E85-6281-45B0-BE3B-ED6ED6BB4C6B}" type="presOf" srcId="{8D86119D-8E2A-429B-AEBE-1D5BEE9BE6B6}" destId="{69B135A9-3FEA-4126-B771-044AC5C4C827}" srcOrd="0" destOrd="0" presId="urn:microsoft.com/office/officeart/2005/8/layout/process4"/>
    <dgm:cxn modelId="{D8A12154-7F28-4B15-B3FC-5DF071A6F136}" type="presOf" srcId="{379D4E90-2477-4D58-9402-7A5910B4AA7F}" destId="{CF766756-8122-473B-9B86-07B62404D2D5}" srcOrd="0" destOrd="0" presId="urn:microsoft.com/office/officeart/2005/8/layout/process4"/>
    <dgm:cxn modelId="{25723686-632C-48EE-9C5B-3BF563DEEB96}" type="presOf" srcId="{F4C56100-60EF-4235-9A32-1C1FD61D88B7}" destId="{D74E754B-EEDE-4966-90C3-437746E1987A}" srcOrd="1" destOrd="0" presId="urn:microsoft.com/office/officeart/2005/8/layout/process4"/>
    <dgm:cxn modelId="{7782F854-9DD8-402C-B506-CA7A6644E731}" srcId="{F4C56100-60EF-4235-9A32-1C1FD61D88B7}" destId="{7C188CB4-FF90-456B-B825-F0C5FF8261F5}" srcOrd="1" destOrd="0" parTransId="{17A11DDF-D5C2-4623-B659-D7FDC0E1C6CC}" sibTransId="{7376385F-5321-4CC0-969F-FF1880A43581}"/>
    <dgm:cxn modelId="{A50B92A6-9DAF-4C14-9296-5638382D3515}" type="presOf" srcId="{1CDB3473-7234-4CE2-A4F6-F8A47C6D81B4}" destId="{FB134619-5871-4ACC-BCB8-6F986783A1DC}" srcOrd="0" destOrd="0" presId="urn:microsoft.com/office/officeart/2005/8/layout/process4"/>
    <dgm:cxn modelId="{01BFAD7E-F7E3-4B42-A3C0-1A92DAC1B379}" type="presOf" srcId="{3078E874-8163-433D-BE4A-2C3F584195F5}" destId="{C8293F1A-A765-4F9A-BA5E-1A8B392433C4}" srcOrd="0" destOrd="0" presId="urn:microsoft.com/office/officeart/2005/8/layout/process4"/>
    <dgm:cxn modelId="{149B05D7-F396-40B7-AC40-AB5FA4533FA2}" type="presOf" srcId="{323DFB4B-29C4-4BA4-AD11-CE9529CF5465}" destId="{22FC6E76-6952-4877-9C0C-7BB8F071F2B3}" srcOrd="0" destOrd="0" presId="urn:microsoft.com/office/officeart/2005/8/layout/process4"/>
    <dgm:cxn modelId="{6AD5869D-F165-4CC0-A793-2063B5D48000}" srcId="{379D4E90-2477-4D58-9402-7A5910B4AA7F}" destId="{270C5ACC-485A-4846-9ACE-AA010CFB283A}" srcOrd="1" destOrd="0" parTransId="{F0A8532D-096F-4057-96FB-1E2ABF7A318C}" sibTransId="{849C35C1-0EC0-4946-A2F9-6102FDC46ABB}"/>
    <dgm:cxn modelId="{3FDCA9A0-65C1-470C-AB4A-0E538150EEBE}" srcId="{F4C56100-60EF-4235-9A32-1C1FD61D88B7}" destId="{1CDB3473-7234-4CE2-A4F6-F8A47C6D81B4}" srcOrd="0" destOrd="0" parTransId="{1202DA3E-D8D7-4019-90EC-F4ED5E6DFDB5}" sibTransId="{866F190F-3E81-4926-9B36-0A6EE646687C}"/>
    <dgm:cxn modelId="{56642FEE-91D2-4CE3-8660-1165CEEABF0B}" srcId="{323DFB4B-29C4-4BA4-AD11-CE9529CF5465}" destId="{8D86119D-8E2A-429B-AEBE-1D5BEE9BE6B6}" srcOrd="2" destOrd="0" parTransId="{0A34527E-65E0-407E-85E0-F15A71D61DB7}" sibTransId="{74300F06-8B2F-4A56-97EB-A44E97838701}"/>
    <dgm:cxn modelId="{2600E18A-7EA4-40D0-8FD3-8AA61BA3F550}" type="presOf" srcId="{270C5ACC-485A-4846-9ACE-AA010CFB283A}" destId="{30A4704D-7EA2-4511-B5FC-81B56B25DE3B}" srcOrd="0" destOrd="0" presId="urn:microsoft.com/office/officeart/2005/8/layout/process4"/>
    <dgm:cxn modelId="{CC55D1EB-4789-4010-A6A1-B05C9F32D2CC}" srcId="{8D86119D-8E2A-429B-AEBE-1D5BEE9BE6B6}" destId="{0E9D2A37-7662-459C-ADEA-9A9DC47C2154}" srcOrd="0" destOrd="0" parTransId="{23BB8F3E-8519-49FD-99B1-02D8210AAE34}" sibTransId="{05861DDC-0D05-480E-B2C8-2AF832BB8FB8}"/>
    <dgm:cxn modelId="{AB284C66-44C5-422F-A275-10A99640CE7B}" type="presOf" srcId="{F4C56100-60EF-4235-9A32-1C1FD61D88B7}" destId="{61F664D2-B4F4-4128-96F8-3A6213739060}" srcOrd="0" destOrd="0" presId="urn:microsoft.com/office/officeart/2005/8/layout/process4"/>
    <dgm:cxn modelId="{9A3837FC-88CE-4F1E-8663-36C030E44784}" type="presOf" srcId="{8D86119D-8E2A-429B-AEBE-1D5BEE9BE6B6}" destId="{320D03A1-D100-4BE0-8848-A082C2833E80}" srcOrd="1" destOrd="0" presId="urn:microsoft.com/office/officeart/2005/8/layout/process4"/>
    <dgm:cxn modelId="{38357CB4-5BBB-4CAB-AD62-4D6C6D917FAE}" srcId="{323DFB4B-29C4-4BA4-AD11-CE9529CF5465}" destId="{F4C56100-60EF-4235-9A32-1C1FD61D88B7}" srcOrd="0" destOrd="0" parTransId="{D5E03899-EADB-4668-A2C6-16C81636A6B8}" sibTransId="{A2EBC3E8-8B45-444F-B1E5-3B90520E00F2}"/>
    <dgm:cxn modelId="{B14FC7A4-C712-4F96-B203-BD69C0D733CB}" type="presOf" srcId="{04B1045D-27DB-4883-A577-320154A8582D}" destId="{E9850038-B7F2-4F7E-9DB7-1F0E475BB3AC}" srcOrd="0" destOrd="0" presId="urn:microsoft.com/office/officeart/2005/8/layout/process4"/>
    <dgm:cxn modelId="{D6D00140-3A26-465C-A3A0-46C7DC9DFFF4}" type="presOf" srcId="{7C188CB4-FF90-456B-B825-F0C5FF8261F5}" destId="{7C591D68-0A85-467C-9499-8A7F2E5DB7F8}" srcOrd="0" destOrd="0" presId="urn:microsoft.com/office/officeart/2005/8/layout/process4"/>
    <dgm:cxn modelId="{394F95AB-8571-4C33-85FF-22F5BC3FD323}" type="presParOf" srcId="{22FC6E76-6952-4877-9C0C-7BB8F071F2B3}" destId="{5416FED1-77FC-494D-B17C-FF3B31CCB634}" srcOrd="0" destOrd="0" presId="urn:microsoft.com/office/officeart/2005/8/layout/process4"/>
    <dgm:cxn modelId="{E824DFE3-4A22-43F7-8560-78DBE4587667}" type="presParOf" srcId="{5416FED1-77FC-494D-B17C-FF3B31CCB634}" destId="{69B135A9-3FEA-4126-B771-044AC5C4C827}" srcOrd="0" destOrd="0" presId="urn:microsoft.com/office/officeart/2005/8/layout/process4"/>
    <dgm:cxn modelId="{90E615A7-2149-4497-A5BB-7476E7D749DA}" type="presParOf" srcId="{5416FED1-77FC-494D-B17C-FF3B31CCB634}" destId="{320D03A1-D100-4BE0-8848-A082C2833E80}" srcOrd="1" destOrd="0" presId="urn:microsoft.com/office/officeart/2005/8/layout/process4"/>
    <dgm:cxn modelId="{8F7F79E3-F515-455D-8265-86A07EA566E7}" type="presParOf" srcId="{5416FED1-77FC-494D-B17C-FF3B31CCB634}" destId="{AF0E0260-C2C9-4839-829B-B658AAE702D8}" srcOrd="2" destOrd="0" presId="urn:microsoft.com/office/officeart/2005/8/layout/process4"/>
    <dgm:cxn modelId="{AA8AB210-A42B-4E53-B612-60DFFEB8D0A8}" type="presParOf" srcId="{AF0E0260-C2C9-4839-829B-B658AAE702D8}" destId="{269F3492-33DF-47A5-BC95-3DACC48449FE}" srcOrd="0" destOrd="0" presId="urn:microsoft.com/office/officeart/2005/8/layout/process4"/>
    <dgm:cxn modelId="{9D71329B-FD33-40F7-858F-619B8EB085AD}" type="presParOf" srcId="{AF0E0260-C2C9-4839-829B-B658AAE702D8}" destId="{E9850038-B7F2-4F7E-9DB7-1F0E475BB3AC}" srcOrd="1" destOrd="0" presId="urn:microsoft.com/office/officeart/2005/8/layout/process4"/>
    <dgm:cxn modelId="{40B7D587-6E00-4A36-BDBA-6E817B06968D}" type="presParOf" srcId="{22FC6E76-6952-4877-9C0C-7BB8F071F2B3}" destId="{22A76320-E013-4F0F-A68A-59ADB8FE376D}" srcOrd="1" destOrd="0" presId="urn:microsoft.com/office/officeart/2005/8/layout/process4"/>
    <dgm:cxn modelId="{DD529DD0-DFCB-40EB-A451-F1B519417138}" type="presParOf" srcId="{22FC6E76-6952-4877-9C0C-7BB8F071F2B3}" destId="{31F83581-F867-465D-AEC7-BF2D00327807}" srcOrd="2" destOrd="0" presId="urn:microsoft.com/office/officeart/2005/8/layout/process4"/>
    <dgm:cxn modelId="{C2053C36-BD1E-4750-B2B9-2234AA349F72}" type="presParOf" srcId="{31F83581-F867-465D-AEC7-BF2D00327807}" destId="{CF766756-8122-473B-9B86-07B62404D2D5}" srcOrd="0" destOrd="0" presId="urn:microsoft.com/office/officeart/2005/8/layout/process4"/>
    <dgm:cxn modelId="{13E3D4F2-1697-4C44-AC97-8280DB8D6661}" type="presParOf" srcId="{31F83581-F867-465D-AEC7-BF2D00327807}" destId="{99EE6B39-22B2-4CEF-8248-FFBAA98BBEF9}" srcOrd="1" destOrd="0" presId="urn:microsoft.com/office/officeart/2005/8/layout/process4"/>
    <dgm:cxn modelId="{820B8885-16E4-441F-A5C2-6B7A7AD9E02A}" type="presParOf" srcId="{31F83581-F867-465D-AEC7-BF2D00327807}" destId="{5C7F1120-1337-48D6-A32A-B085A89162B3}" srcOrd="2" destOrd="0" presId="urn:microsoft.com/office/officeart/2005/8/layout/process4"/>
    <dgm:cxn modelId="{A7196743-8B6C-4F0F-8F34-91E87828F7A4}" type="presParOf" srcId="{5C7F1120-1337-48D6-A32A-B085A89162B3}" destId="{C8293F1A-A765-4F9A-BA5E-1A8B392433C4}" srcOrd="0" destOrd="0" presId="urn:microsoft.com/office/officeart/2005/8/layout/process4"/>
    <dgm:cxn modelId="{E25EC8CE-90BC-4393-AEB4-9248F7403764}" type="presParOf" srcId="{5C7F1120-1337-48D6-A32A-B085A89162B3}" destId="{30A4704D-7EA2-4511-B5FC-81B56B25DE3B}" srcOrd="1" destOrd="0" presId="urn:microsoft.com/office/officeart/2005/8/layout/process4"/>
    <dgm:cxn modelId="{081DBB8B-E4F3-4F3D-AEC1-E89C4E08400C}" type="presParOf" srcId="{22FC6E76-6952-4877-9C0C-7BB8F071F2B3}" destId="{A25B8C22-4DEB-4691-A241-1134AAC09025}" srcOrd="3" destOrd="0" presId="urn:microsoft.com/office/officeart/2005/8/layout/process4"/>
    <dgm:cxn modelId="{6C94A083-F20B-4C01-8AAD-2CE8ADBD26A2}" type="presParOf" srcId="{22FC6E76-6952-4877-9C0C-7BB8F071F2B3}" destId="{9D53AEF2-D1BC-49C4-8F85-C40A39494547}" srcOrd="4" destOrd="0" presId="urn:microsoft.com/office/officeart/2005/8/layout/process4"/>
    <dgm:cxn modelId="{FF3EEBD7-AC18-4A9A-AC8A-717024BF5BB3}" type="presParOf" srcId="{9D53AEF2-D1BC-49C4-8F85-C40A39494547}" destId="{61F664D2-B4F4-4128-96F8-3A6213739060}" srcOrd="0" destOrd="0" presId="urn:microsoft.com/office/officeart/2005/8/layout/process4"/>
    <dgm:cxn modelId="{426D2650-D281-43D6-B8FC-1395BB5D72B9}" type="presParOf" srcId="{9D53AEF2-D1BC-49C4-8F85-C40A39494547}" destId="{D74E754B-EEDE-4966-90C3-437746E1987A}" srcOrd="1" destOrd="0" presId="urn:microsoft.com/office/officeart/2005/8/layout/process4"/>
    <dgm:cxn modelId="{D6C85169-937B-4261-95B3-38DF34615D58}" type="presParOf" srcId="{9D53AEF2-D1BC-49C4-8F85-C40A39494547}" destId="{63802A02-3E53-4D58-A134-32EB5E20DC89}" srcOrd="2" destOrd="0" presId="urn:microsoft.com/office/officeart/2005/8/layout/process4"/>
    <dgm:cxn modelId="{2736EBB2-F99E-429E-AFE6-21E3029F677A}" type="presParOf" srcId="{63802A02-3E53-4D58-A134-32EB5E20DC89}" destId="{FB134619-5871-4ACC-BCB8-6F986783A1DC}" srcOrd="0" destOrd="0" presId="urn:microsoft.com/office/officeart/2005/8/layout/process4"/>
    <dgm:cxn modelId="{5F0BA6D6-486C-41A3-8398-6DBE124029C0}" type="presParOf" srcId="{63802A02-3E53-4D58-A134-32EB5E20DC89}" destId="{7C591D68-0A85-467C-9499-8A7F2E5DB7F8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02028D8-FBE4-4477-ACC4-FC04F1C792C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EF2E9A2-1A77-4480-95D2-9700C9AB703B}">
      <dgm:prSet phldrT="[Текст]"/>
      <dgm:spPr/>
      <dgm:t>
        <a:bodyPr/>
        <a:lstStyle/>
        <a:p>
          <a:r>
            <a:rPr lang="ru-RU" dirty="0" smtClean="0"/>
            <a:t>Достоинства</a:t>
          </a:r>
          <a:endParaRPr lang="ru-RU" dirty="0"/>
        </a:p>
      </dgm:t>
    </dgm:pt>
    <dgm:pt modelId="{E984182F-974D-4A90-8B99-07DD66726158}" type="parTrans" cxnId="{EDC3F929-E2F3-4361-9A1C-1A82EFCF4E85}">
      <dgm:prSet/>
      <dgm:spPr/>
      <dgm:t>
        <a:bodyPr/>
        <a:lstStyle/>
        <a:p>
          <a:endParaRPr lang="ru-RU"/>
        </a:p>
      </dgm:t>
    </dgm:pt>
    <dgm:pt modelId="{8D496CE1-F68F-464C-BFA5-9C4C41F5E3A3}" type="sibTrans" cxnId="{EDC3F929-E2F3-4361-9A1C-1A82EFCF4E85}">
      <dgm:prSet/>
      <dgm:spPr/>
      <dgm:t>
        <a:bodyPr/>
        <a:lstStyle/>
        <a:p>
          <a:endParaRPr lang="ru-RU"/>
        </a:p>
      </dgm:t>
    </dgm:pt>
    <dgm:pt modelId="{4BFF9B13-234F-4045-A24E-F87CDFF8A109}">
      <dgm:prSet phldrT="[Текст]"/>
      <dgm:spPr/>
      <dgm:t>
        <a:bodyPr/>
        <a:lstStyle/>
        <a:p>
          <a:r>
            <a:rPr lang="ru-RU" dirty="0" smtClean="0"/>
            <a:t>Систематичность и систематизация   обучения</a:t>
          </a:r>
          <a:endParaRPr lang="ru-RU" dirty="0"/>
        </a:p>
      </dgm:t>
    </dgm:pt>
    <dgm:pt modelId="{C203E5CB-1BCF-4159-871C-CBEA5C9D1D60}" type="parTrans" cxnId="{6AEBF2D3-EF96-4365-842B-4EC754AE2F3C}">
      <dgm:prSet/>
      <dgm:spPr/>
      <dgm:t>
        <a:bodyPr/>
        <a:lstStyle/>
        <a:p>
          <a:endParaRPr lang="ru-RU"/>
        </a:p>
      </dgm:t>
    </dgm:pt>
    <dgm:pt modelId="{323E7588-0C94-4ABF-A081-526DB3B12129}" type="sibTrans" cxnId="{6AEBF2D3-EF96-4365-842B-4EC754AE2F3C}">
      <dgm:prSet/>
      <dgm:spPr/>
      <dgm:t>
        <a:bodyPr/>
        <a:lstStyle/>
        <a:p>
          <a:endParaRPr lang="ru-RU"/>
        </a:p>
      </dgm:t>
    </dgm:pt>
    <dgm:pt modelId="{EF7BE98A-B62B-4A7B-9684-7ABF8A610CF9}">
      <dgm:prSet phldrT="[Текст]"/>
      <dgm:spPr/>
      <dgm:t>
        <a:bodyPr/>
        <a:lstStyle/>
        <a:p>
          <a:r>
            <a:rPr lang="ru-RU" dirty="0" smtClean="0"/>
            <a:t>организация новых форм контроля</a:t>
          </a:r>
          <a:endParaRPr lang="ru-RU" dirty="0"/>
        </a:p>
      </dgm:t>
    </dgm:pt>
    <dgm:pt modelId="{CDC6C939-D592-4404-A815-AB02E28CB82D}" type="parTrans" cxnId="{9BC5EEDF-9352-43C4-8FB6-D01061DAF7C6}">
      <dgm:prSet/>
      <dgm:spPr/>
      <dgm:t>
        <a:bodyPr/>
        <a:lstStyle/>
        <a:p>
          <a:endParaRPr lang="ru-RU"/>
        </a:p>
      </dgm:t>
    </dgm:pt>
    <dgm:pt modelId="{EA827242-E6E7-47BA-AE3E-C2F990683388}" type="sibTrans" cxnId="{9BC5EEDF-9352-43C4-8FB6-D01061DAF7C6}">
      <dgm:prSet/>
      <dgm:spPr/>
      <dgm:t>
        <a:bodyPr/>
        <a:lstStyle/>
        <a:p>
          <a:endParaRPr lang="ru-RU"/>
        </a:p>
      </dgm:t>
    </dgm:pt>
    <dgm:pt modelId="{14A2A9BE-E690-4D28-89C1-EB9131AA59A7}">
      <dgm:prSet phldrT="[Текст]"/>
      <dgm:spPr/>
      <dgm:t>
        <a:bodyPr/>
        <a:lstStyle/>
        <a:p>
          <a:r>
            <a:rPr lang="ru-RU" dirty="0" smtClean="0"/>
            <a:t>Недостатки</a:t>
          </a:r>
          <a:endParaRPr lang="ru-RU" dirty="0"/>
        </a:p>
      </dgm:t>
    </dgm:pt>
    <dgm:pt modelId="{F95CDC10-111F-46C7-A87D-F6F6FCF162F5}" type="parTrans" cxnId="{3B5197D3-16EC-4F8B-8DCF-2F22D5EBF699}">
      <dgm:prSet/>
      <dgm:spPr/>
      <dgm:t>
        <a:bodyPr/>
        <a:lstStyle/>
        <a:p>
          <a:endParaRPr lang="ru-RU"/>
        </a:p>
      </dgm:t>
    </dgm:pt>
    <dgm:pt modelId="{41C67E5C-71D1-44DA-AB6F-A2990284CCC9}" type="sibTrans" cxnId="{3B5197D3-16EC-4F8B-8DCF-2F22D5EBF699}">
      <dgm:prSet/>
      <dgm:spPr/>
      <dgm:t>
        <a:bodyPr/>
        <a:lstStyle/>
        <a:p>
          <a:endParaRPr lang="ru-RU"/>
        </a:p>
      </dgm:t>
    </dgm:pt>
    <dgm:pt modelId="{409F9BD9-9FA7-42C1-B459-B5B9724C95D3}">
      <dgm:prSet phldrT="[Текст]"/>
      <dgm:spPr/>
      <dgm:t>
        <a:bodyPr/>
        <a:lstStyle/>
        <a:p>
          <a:r>
            <a:rPr lang="ru-RU" dirty="0" smtClean="0"/>
            <a:t>дополнительное время</a:t>
          </a:r>
          <a:endParaRPr lang="ru-RU" dirty="0"/>
        </a:p>
      </dgm:t>
    </dgm:pt>
    <dgm:pt modelId="{89B3E7AC-D629-4F1E-9E8B-96470194DCAD}" type="parTrans" cxnId="{E0F5CA30-0959-42B4-A123-0E3CDE39F127}">
      <dgm:prSet/>
      <dgm:spPr/>
      <dgm:t>
        <a:bodyPr/>
        <a:lstStyle/>
        <a:p>
          <a:endParaRPr lang="ru-RU"/>
        </a:p>
      </dgm:t>
    </dgm:pt>
    <dgm:pt modelId="{6220114A-5755-42DA-9070-89F0AF64FACA}" type="sibTrans" cxnId="{E0F5CA30-0959-42B4-A123-0E3CDE39F127}">
      <dgm:prSet/>
      <dgm:spPr/>
      <dgm:t>
        <a:bodyPr/>
        <a:lstStyle/>
        <a:p>
          <a:endParaRPr lang="ru-RU"/>
        </a:p>
      </dgm:t>
    </dgm:pt>
    <dgm:pt modelId="{3BE4574D-A8D1-4F6A-8F84-5BEFC9052AFD}">
      <dgm:prSet phldrT="[Текст]" phldr="1"/>
      <dgm:spPr/>
      <dgm:t>
        <a:bodyPr/>
        <a:lstStyle/>
        <a:p>
          <a:endParaRPr lang="ru-RU" dirty="0"/>
        </a:p>
      </dgm:t>
    </dgm:pt>
    <dgm:pt modelId="{162E11A7-0A23-4E82-9323-CDA603FD52C3}" type="parTrans" cxnId="{EE02DB84-536B-4C7E-8231-3BE3318EA349}">
      <dgm:prSet/>
      <dgm:spPr/>
      <dgm:t>
        <a:bodyPr/>
        <a:lstStyle/>
        <a:p>
          <a:endParaRPr lang="ru-RU"/>
        </a:p>
      </dgm:t>
    </dgm:pt>
    <dgm:pt modelId="{40B61040-A832-4639-9253-171AACCE7B26}" type="sibTrans" cxnId="{EE02DB84-536B-4C7E-8231-3BE3318EA349}">
      <dgm:prSet/>
      <dgm:spPr/>
      <dgm:t>
        <a:bodyPr/>
        <a:lstStyle/>
        <a:p>
          <a:endParaRPr lang="ru-RU"/>
        </a:p>
      </dgm:t>
    </dgm:pt>
    <dgm:pt modelId="{23F58ECE-005C-4FA1-AF2F-599D2B6C8C43}">
      <dgm:prSet phldrT="[Текст]"/>
      <dgm:spPr/>
      <dgm:t>
        <a:bodyPr/>
        <a:lstStyle/>
        <a:p>
          <a:endParaRPr lang="ru-RU" dirty="0"/>
        </a:p>
      </dgm:t>
    </dgm:pt>
    <dgm:pt modelId="{A9860ADD-26B6-4D3F-8A36-43AC2BE6FA90}" type="parTrans" cxnId="{8FE47FF0-1083-4E7A-80F5-4EC9642803DA}">
      <dgm:prSet/>
      <dgm:spPr/>
    </dgm:pt>
    <dgm:pt modelId="{FC6A7440-7483-4501-9DC0-581C69AE9AE2}" type="sibTrans" cxnId="{8FE47FF0-1083-4E7A-80F5-4EC9642803DA}">
      <dgm:prSet/>
      <dgm:spPr/>
    </dgm:pt>
    <dgm:pt modelId="{69FD1365-648E-405A-B896-C136A87D792D}">
      <dgm:prSet phldrT="[Текст]"/>
      <dgm:spPr/>
      <dgm:t>
        <a:bodyPr/>
        <a:lstStyle/>
        <a:p>
          <a:r>
            <a:rPr lang="ru-RU" dirty="0" smtClean="0"/>
            <a:t>гарантированный минимум накопления оценок</a:t>
          </a:r>
          <a:endParaRPr lang="ru-RU" dirty="0"/>
        </a:p>
      </dgm:t>
    </dgm:pt>
    <dgm:pt modelId="{686558CF-F0DA-4838-BE62-01C1CF344466}" type="parTrans" cxnId="{300417F9-5AA8-4F63-847B-6CB339EA3275}">
      <dgm:prSet/>
      <dgm:spPr/>
    </dgm:pt>
    <dgm:pt modelId="{02E510CD-8A10-498A-9830-39CA438DBA03}" type="sibTrans" cxnId="{300417F9-5AA8-4F63-847B-6CB339EA3275}">
      <dgm:prSet/>
      <dgm:spPr/>
    </dgm:pt>
    <dgm:pt modelId="{5C4905F1-2B3B-4C4E-A313-B58C173B7D5E}" type="pres">
      <dgm:prSet presAssocID="{002028D8-FBE4-4477-ACC4-FC04F1C792C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2DF2CEE-9C29-4728-8947-84B22C546071}" type="pres">
      <dgm:prSet presAssocID="{CEF2E9A2-1A77-4480-95D2-9700C9AB703B}" presName="composite" presStyleCnt="0"/>
      <dgm:spPr/>
    </dgm:pt>
    <dgm:pt modelId="{86356C87-FEBA-4554-B4D7-ED6708558F7A}" type="pres">
      <dgm:prSet presAssocID="{CEF2E9A2-1A77-4480-95D2-9700C9AB703B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D6CF03-90C6-40EA-AE46-1065BF54EC1B}" type="pres">
      <dgm:prSet presAssocID="{CEF2E9A2-1A77-4480-95D2-9700C9AB703B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6F02D7-AC27-4C5A-A692-2A3BE8416D01}" type="pres">
      <dgm:prSet presAssocID="{8D496CE1-F68F-464C-BFA5-9C4C41F5E3A3}" presName="space" presStyleCnt="0"/>
      <dgm:spPr/>
    </dgm:pt>
    <dgm:pt modelId="{00D67278-6419-43CF-BE14-300B9DE4CE1A}" type="pres">
      <dgm:prSet presAssocID="{14A2A9BE-E690-4D28-89C1-EB9131AA59A7}" presName="composite" presStyleCnt="0"/>
      <dgm:spPr/>
    </dgm:pt>
    <dgm:pt modelId="{287D3706-3A16-4C35-8437-EDB1686D3685}" type="pres">
      <dgm:prSet presAssocID="{14A2A9BE-E690-4D28-89C1-EB9131AA59A7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EB6E5E-EF3C-4312-8C7D-302880FEF7ED}" type="pres">
      <dgm:prSet presAssocID="{14A2A9BE-E690-4D28-89C1-EB9131AA59A7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319E01F-D1BB-46D8-B3B0-990B5D1144FC}" type="presOf" srcId="{3BE4574D-A8D1-4F6A-8F84-5BEFC9052AFD}" destId="{43EB6E5E-EF3C-4312-8C7D-302880FEF7ED}" srcOrd="0" destOrd="1" presId="urn:microsoft.com/office/officeart/2005/8/layout/hList1"/>
    <dgm:cxn modelId="{300417F9-5AA8-4F63-847B-6CB339EA3275}" srcId="{CEF2E9A2-1A77-4480-95D2-9700C9AB703B}" destId="{69FD1365-648E-405A-B896-C136A87D792D}" srcOrd="2" destOrd="0" parTransId="{686558CF-F0DA-4838-BE62-01C1CF344466}" sibTransId="{02E510CD-8A10-498A-9830-39CA438DBA03}"/>
    <dgm:cxn modelId="{EC06A7E4-EB4E-42AD-A6FB-A64A0F07735F}" type="presOf" srcId="{EF7BE98A-B62B-4A7B-9684-7ABF8A610CF9}" destId="{3BD6CF03-90C6-40EA-AE46-1065BF54EC1B}" srcOrd="0" destOrd="1" presId="urn:microsoft.com/office/officeart/2005/8/layout/hList1"/>
    <dgm:cxn modelId="{572C1286-F422-4758-A1B4-EA03999F3BAF}" type="presOf" srcId="{409F9BD9-9FA7-42C1-B459-B5B9724C95D3}" destId="{43EB6E5E-EF3C-4312-8C7D-302880FEF7ED}" srcOrd="0" destOrd="0" presId="urn:microsoft.com/office/officeart/2005/8/layout/hList1"/>
    <dgm:cxn modelId="{8FE47FF0-1083-4E7A-80F5-4EC9642803DA}" srcId="{CEF2E9A2-1A77-4480-95D2-9700C9AB703B}" destId="{23F58ECE-005C-4FA1-AF2F-599D2B6C8C43}" srcOrd="3" destOrd="0" parTransId="{A9860ADD-26B6-4D3F-8A36-43AC2BE6FA90}" sibTransId="{FC6A7440-7483-4501-9DC0-581C69AE9AE2}"/>
    <dgm:cxn modelId="{EDC3F929-E2F3-4361-9A1C-1A82EFCF4E85}" srcId="{002028D8-FBE4-4477-ACC4-FC04F1C792CB}" destId="{CEF2E9A2-1A77-4480-95D2-9700C9AB703B}" srcOrd="0" destOrd="0" parTransId="{E984182F-974D-4A90-8B99-07DD66726158}" sibTransId="{8D496CE1-F68F-464C-BFA5-9C4C41F5E3A3}"/>
    <dgm:cxn modelId="{3B5197D3-16EC-4F8B-8DCF-2F22D5EBF699}" srcId="{002028D8-FBE4-4477-ACC4-FC04F1C792CB}" destId="{14A2A9BE-E690-4D28-89C1-EB9131AA59A7}" srcOrd="1" destOrd="0" parTransId="{F95CDC10-111F-46C7-A87D-F6F6FCF162F5}" sibTransId="{41C67E5C-71D1-44DA-AB6F-A2990284CCC9}"/>
    <dgm:cxn modelId="{FE4DF889-AFDB-476A-A5DF-55C5AA87BC12}" type="presOf" srcId="{69FD1365-648E-405A-B896-C136A87D792D}" destId="{3BD6CF03-90C6-40EA-AE46-1065BF54EC1B}" srcOrd="0" destOrd="2" presId="urn:microsoft.com/office/officeart/2005/8/layout/hList1"/>
    <dgm:cxn modelId="{8C44D8E6-0E1D-4B47-908E-E054ACFA01D0}" type="presOf" srcId="{002028D8-FBE4-4477-ACC4-FC04F1C792CB}" destId="{5C4905F1-2B3B-4C4E-A313-B58C173B7D5E}" srcOrd="0" destOrd="0" presId="urn:microsoft.com/office/officeart/2005/8/layout/hList1"/>
    <dgm:cxn modelId="{9BC5EEDF-9352-43C4-8FB6-D01061DAF7C6}" srcId="{CEF2E9A2-1A77-4480-95D2-9700C9AB703B}" destId="{EF7BE98A-B62B-4A7B-9684-7ABF8A610CF9}" srcOrd="1" destOrd="0" parTransId="{CDC6C939-D592-4404-A815-AB02E28CB82D}" sibTransId="{EA827242-E6E7-47BA-AE3E-C2F990683388}"/>
    <dgm:cxn modelId="{D4AED246-8D85-4E18-9982-4C978B6E75FA}" type="presOf" srcId="{23F58ECE-005C-4FA1-AF2F-599D2B6C8C43}" destId="{3BD6CF03-90C6-40EA-AE46-1065BF54EC1B}" srcOrd="0" destOrd="3" presId="urn:microsoft.com/office/officeart/2005/8/layout/hList1"/>
    <dgm:cxn modelId="{D72160DA-2AF9-4B4E-906F-25F574C1951F}" type="presOf" srcId="{14A2A9BE-E690-4D28-89C1-EB9131AA59A7}" destId="{287D3706-3A16-4C35-8437-EDB1686D3685}" srcOrd="0" destOrd="0" presId="urn:microsoft.com/office/officeart/2005/8/layout/hList1"/>
    <dgm:cxn modelId="{7C4BDCB0-1229-4F61-AA9D-238EA7FEC241}" type="presOf" srcId="{4BFF9B13-234F-4045-A24E-F87CDFF8A109}" destId="{3BD6CF03-90C6-40EA-AE46-1065BF54EC1B}" srcOrd="0" destOrd="0" presId="urn:microsoft.com/office/officeart/2005/8/layout/hList1"/>
    <dgm:cxn modelId="{EE02DB84-536B-4C7E-8231-3BE3318EA349}" srcId="{14A2A9BE-E690-4D28-89C1-EB9131AA59A7}" destId="{3BE4574D-A8D1-4F6A-8F84-5BEFC9052AFD}" srcOrd="1" destOrd="0" parTransId="{162E11A7-0A23-4E82-9323-CDA603FD52C3}" sibTransId="{40B61040-A832-4639-9253-171AACCE7B26}"/>
    <dgm:cxn modelId="{6AEBF2D3-EF96-4365-842B-4EC754AE2F3C}" srcId="{CEF2E9A2-1A77-4480-95D2-9700C9AB703B}" destId="{4BFF9B13-234F-4045-A24E-F87CDFF8A109}" srcOrd="0" destOrd="0" parTransId="{C203E5CB-1BCF-4159-871C-CBEA5C9D1D60}" sibTransId="{323E7588-0C94-4ABF-A081-526DB3B12129}"/>
    <dgm:cxn modelId="{E0F5CA30-0959-42B4-A123-0E3CDE39F127}" srcId="{14A2A9BE-E690-4D28-89C1-EB9131AA59A7}" destId="{409F9BD9-9FA7-42C1-B459-B5B9724C95D3}" srcOrd="0" destOrd="0" parTransId="{89B3E7AC-D629-4F1E-9E8B-96470194DCAD}" sibTransId="{6220114A-5755-42DA-9070-89F0AF64FACA}"/>
    <dgm:cxn modelId="{0C448F11-27B6-490B-A460-74EDA83AFFED}" type="presOf" srcId="{CEF2E9A2-1A77-4480-95D2-9700C9AB703B}" destId="{86356C87-FEBA-4554-B4D7-ED6708558F7A}" srcOrd="0" destOrd="0" presId="urn:microsoft.com/office/officeart/2005/8/layout/hList1"/>
    <dgm:cxn modelId="{E754E5A4-9C7B-4D50-900A-1A85F5F77546}" type="presParOf" srcId="{5C4905F1-2B3B-4C4E-A313-B58C173B7D5E}" destId="{82DF2CEE-9C29-4728-8947-84B22C546071}" srcOrd="0" destOrd="0" presId="urn:microsoft.com/office/officeart/2005/8/layout/hList1"/>
    <dgm:cxn modelId="{8E45F855-42C6-47C3-8F7F-3C40117A78FA}" type="presParOf" srcId="{82DF2CEE-9C29-4728-8947-84B22C546071}" destId="{86356C87-FEBA-4554-B4D7-ED6708558F7A}" srcOrd="0" destOrd="0" presId="urn:microsoft.com/office/officeart/2005/8/layout/hList1"/>
    <dgm:cxn modelId="{879EF176-A189-4F44-B038-63F8D13D74A8}" type="presParOf" srcId="{82DF2CEE-9C29-4728-8947-84B22C546071}" destId="{3BD6CF03-90C6-40EA-AE46-1065BF54EC1B}" srcOrd="1" destOrd="0" presId="urn:microsoft.com/office/officeart/2005/8/layout/hList1"/>
    <dgm:cxn modelId="{E71C8DCB-B8FF-47DD-94EE-7F6686EFE324}" type="presParOf" srcId="{5C4905F1-2B3B-4C4E-A313-B58C173B7D5E}" destId="{116F02D7-AC27-4C5A-A692-2A3BE8416D01}" srcOrd="1" destOrd="0" presId="urn:microsoft.com/office/officeart/2005/8/layout/hList1"/>
    <dgm:cxn modelId="{9AA9AAC1-58B4-4C70-A19D-E4C9CC47ACF2}" type="presParOf" srcId="{5C4905F1-2B3B-4C4E-A313-B58C173B7D5E}" destId="{00D67278-6419-43CF-BE14-300B9DE4CE1A}" srcOrd="2" destOrd="0" presId="urn:microsoft.com/office/officeart/2005/8/layout/hList1"/>
    <dgm:cxn modelId="{61315B2E-ED60-4148-BD0F-DD0C116191D9}" type="presParOf" srcId="{00D67278-6419-43CF-BE14-300B9DE4CE1A}" destId="{287D3706-3A16-4C35-8437-EDB1686D3685}" srcOrd="0" destOrd="0" presId="urn:microsoft.com/office/officeart/2005/8/layout/hList1"/>
    <dgm:cxn modelId="{832BD175-E440-45CA-A2A2-F52BBECD2CFF}" type="presParOf" srcId="{00D67278-6419-43CF-BE14-300B9DE4CE1A}" destId="{43EB6E5E-EF3C-4312-8C7D-302880FEF7E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C81E58-5BC6-4F23-9B98-05BA1D5CA128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AB4EC5-88F5-4600-905A-2A26396AF6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427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AB4EC5-88F5-4600-905A-2A26396AF658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330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0F944-7DFA-434B-9813-BFB7A76FA3DF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AAB94F9-30F7-4421-990E-61FFB67D4E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0F944-7DFA-434B-9813-BFB7A76FA3DF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B94F9-30F7-4421-990E-61FFB67D4E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AAB94F9-30F7-4421-990E-61FFB67D4E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0F944-7DFA-434B-9813-BFB7A76FA3DF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0F944-7DFA-434B-9813-BFB7A76FA3DF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DAAB94F9-30F7-4421-990E-61FFB67D4E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0F944-7DFA-434B-9813-BFB7A76FA3DF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AAB94F9-30F7-4421-990E-61FFB67D4E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0E0F944-7DFA-434B-9813-BFB7A76FA3DF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B94F9-30F7-4421-990E-61FFB67D4E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0F944-7DFA-434B-9813-BFB7A76FA3DF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AAB94F9-30F7-4421-990E-61FFB67D4E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0F944-7DFA-434B-9813-BFB7A76FA3DF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AAB94F9-30F7-4421-990E-61FFB67D4E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0F944-7DFA-434B-9813-BFB7A76FA3DF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AAB94F9-30F7-4421-990E-61FFB67D4E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AAB94F9-30F7-4421-990E-61FFB67D4E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0F944-7DFA-434B-9813-BFB7A76FA3DF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AAB94F9-30F7-4421-990E-61FFB67D4E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0E0F944-7DFA-434B-9813-BFB7A76FA3DF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90E0F944-7DFA-434B-9813-BFB7A76FA3DF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AAB94F9-30F7-4421-990E-61FFB67D4E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2895616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Александр Николаевич </a:t>
            </a:r>
            <a:r>
              <a:rPr lang="ru-RU" dirty="0" err="1" smtClean="0">
                <a:solidFill>
                  <a:srgbClr val="FF0000"/>
                </a:solidFill>
              </a:rPr>
              <a:t>Крутский</a:t>
            </a:r>
            <a:r>
              <a:rPr lang="ru-RU" dirty="0" smtClean="0">
                <a:solidFill>
                  <a:srgbClr val="FF0000"/>
                </a:solidFill>
              </a:rPr>
              <a:t>- </a:t>
            </a:r>
            <a:r>
              <a:rPr lang="ru-RU" dirty="0" smtClean="0"/>
              <a:t>доктор педагогических наук. Учитель физики школы №103 г. Барнаул и профессор кафедры методики преподавания физики </a:t>
            </a:r>
            <a:r>
              <a:rPr lang="ru-RU" dirty="0" err="1" smtClean="0"/>
              <a:t>Барнаульского</a:t>
            </a:r>
            <a:r>
              <a:rPr lang="ru-RU" dirty="0" smtClean="0"/>
              <a:t> государственного педагогического университета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Оксана Сергеевна </a:t>
            </a:r>
            <a:r>
              <a:rPr lang="ru-RU" dirty="0" err="1" smtClean="0">
                <a:solidFill>
                  <a:srgbClr val="FF0000"/>
                </a:solidFill>
              </a:rPr>
              <a:t>Косихина</a:t>
            </a:r>
            <a:r>
              <a:rPr lang="ru-RU" dirty="0" smtClean="0">
                <a:solidFill>
                  <a:srgbClr val="FF0000"/>
                </a:solidFill>
              </a:rPr>
              <a:t>- </a:t>
            </a:r>
            <a:r>
              <a:rPr lang="ru-RU" dirty="0" smtClean="0"/>
              <a:t>аспирант </a:t>
            </a:r>
            <a:r>
              <a:rPr lang="ru-RU" dirty="0" err="1" smtClean="0"/>
              <a:t>барнаульского</a:t>
            </a:r>
            <a:r>
              <a:rPr lang="ru-RU" dirty="0" smtClean="0"/>
              <a:t> государственного педагогического университета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/>
              <a:t>Психодидактика</a:t>
            </a:r>
            <a:r>
              <a:rPr lang="ru-RU" b="1" dirty="0" smtClean="0"/>
              <a:t>: новые технологии в преподавании физики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214414" y="6000768"/>
            <a:ext cx="6215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Педагогический университет ПЕРВОЕ СЕНТЯБРЯ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642910" y="2743200"/>
            <a:ext cx="8001056" cy="3400444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выработка умения самостоятельного анализа учебного материала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развития мышления в процессе анализа и составления ответов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приобретения навыков учебного труда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закрепления и прочного запоминания учебного материала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функции дискретного подхода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1371600" y="533400"/>
            <a:ext cx="6343672" cy="396717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методические приёмы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642910" y="2743200"/>
            <a:ext cx="8001056" cy="325756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endParaRPr lang="ru-RU" i="1" dirty="0" smtClean="0"/>
          </a:p>
          <a:p>
            <a:r>
              <a:rPr lang="ru-RU" dirty="0" smtClean="0"/>
              <a:t>І</a:t>
            </a:r>
          </a:p>
          <a:p>
            <a:pPr>
              <a:buFont typeface="Wingdings" pitchFamily="2" charset="2"/>
              <a:buChar char="Ø"/>
            </a:pPr>
            <a:endParaRPr lang="ru-RU" i="1" dirty="0" smtClean="0"/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самостоятельное овладение учебным материалом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составления вопросов и их запись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Коллективно обсуждаются вопросы и ответы к ним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 Самый удачный вопрос учащиеся записывают под диктовку учителя в специальную тетрадь. </a:t>
            </a:r>
          </a:p>
          <a:p>
            <a:pPr marL="342900" indent="-342900">
              <a:buFont typeface="+mj-lt"/>
              <a:buAutoNum type="arabicPeriod"/>
            </a:pP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22313" y="285728"/>
            <a:ext cx="7772400" cy="1643074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2400" b="1" dirty="0" smtClean="0"/>
              <a:t>методические приёмы</a:t>
            </a:r>
            <a:br>
              <a:rPr lang="ru-RU" sz="2400" b="1" dirty="0" smtClean="0"/>
            </a:br>
            <a:r>
              <a:rPr lang="ru-RU" sz="2400" i="1" dirty="0" smtClean="0"/>
              <a:t> составления системы доминирующих элементов знания(ДЭЗ)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642910" y="2743200"/>
            <a:ext cx="8001056" cy="3257568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endParaRPr lang="ru-RU" i="1" dirty="0" smtClean="0"/>
          </a:p>
          <a:p>
            <a:r>
              <a:rPr lang="ru-RU" dirty="0" smtClean="0"/>
              <a:t>ІІ</a:t>
            </a:r>
          </a:p>
          <a:p>
            <a:pPr>
              <a:buFont typeface="Wingdings" pitchFamily="2" charset="2"/>
              <a:buChar char="Ø"/>
            </a:pPr>
            <a:endParaRPr lang="ru-RU" i="1" dirty="0" smtClean="0"/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самостоятельное овладение учебным материалом в классе или дома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составляют систему вопросов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На следующем (или на том же) уроке анализируется составленная система вопросов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выбирается приемлемый вариант.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вопросы заносятся в специальную тетрадь под диктовку для последующего составления ответов в классе или дома.</a:t>
            </a:r>
          </a:p>
          <a:p>
            <a:pPr marL="342900" indent="-342900">
              <a:buFont typeface="+mj-lt"/>
              <a:buAutoNum type="arabicPeriod"/>
            </a:pP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22313" y="428604"/>
            <a:ext cx="7772400" cy="1500198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400" b="1" dirty="0" smtClean="0"/>
              <a:t>методические приёмы</a:t>
            </a:r>
            <a:r>
              <a:rPr lang="ru-RU" sz="2400" i="1" dirty="0" smtClean="0"/>
              <a:t> </a:t>
            </a:r>
            <a:br>
              <a:rPr lang="ru-RU" sz="2400" i="1" dirty="0" smtClean="0"/>
            </a:br>
            <a:r>
              <a:rPr lang="ru-RU" sz="2400" i="1" dirty="0" smtClean="0"/>
              <a:t>составления системы доминирующих элементов знания(ДЭЗ)</a:t>
            </a:r>
            <a:r>
              <a:rPr lang="ru-RU" sz="2400" dirty="0" smtClean="0"/>
              <a:t>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642910" y="2743200"/>
            <a:ext cx="8001056" cy="325756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endParaRPr lang="ru-RU" i="1" dirty="0" smtClean="0"/>
          </a:p>
          <a:p>
            <a:r>
              <a:rPr lang="ru-RU" dirty="0" smtClean="0"/>
              <a:t>ІІІ</a:t>
            </a:r>
          </a:p>
          <a:p>
            <a:pPr>
              <a:buFont typeface="Wingdings" pitchFamily="2" charset="2"/>
              <a:buChar char="Ø"/>
            </a:pPr>
            <a:endParaRPr lang="ru-RU" i="1" dirty="0" smtClean="0"/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Учитель, после изложения нового материала, диктует необходимую систему вопросов.</a:t>
            </a:r>
          </a:p>
          <a:p>
            <a:pPr marL="342900" indent="-342900">
              <a:buFont typeface="+mj-lt"/>
              <a:buAutoNum type="arabicPeriod"/>
            </a:pP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22313" y="357166"/>
            <a:ext cx="7772400" cy="1571636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400" b="1" dirty="0" smtClean="0"/>
              <a:t>методические приёмы</a:t>
            </a:r>
            <a:br>
              <a:rPr lang="ru-RU" sz="2400" b="1" dirty="0" smtClean="0"/>
            </a:br>
            <a:r>
              <a:rPr lang="ru-RU" sz="2400" i="1" dirty="0" smtClean="0"/>
              <a:t> составления системы доминирующих элементов знания(ДЭЗ)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384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bg1"/>
                </a:solidFill>
              </a:rPr>
              <a:t>Приёмы использования доминирующих элементов знания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643050"/>
            <a:ext cx="8503920" cy="445599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1.  </a:t>
            </a:r>
            <a:r>
              <a:rPr lang="ru-RU" i="1" dirty="0" smtClean="0"/>
              <a:t>Проверка усвоения ДЭЗ одного урока в порядке их логического следования</a:t>
            </a:r>
          </a:p>
          <a:p>
            <a:r>
              <a:rPr lang="ru-RU" dirty="0" smtClean="0"/>
              <a:t>2.  </a:t>
            </a:r>
            <a:r>
              <a:rPr lang="ru-RU" i="1" dirty="0" smtClean="0"/>
              <a:t>Выборочная проверка знаний в пределах ДЭЗ одного урока</a:t>
            </a:r>
          </a:p>
          <a:p>
            <a:r>
              <a:rPr lang="ru-RU" dirty="0" smtClean="0"/>
              <a:t>3.  </a:t>
            </a:r>
            <a:r>
              <a:rPr lang="ru-RU" i="1" dirty="0" smtClean="0"/>
              <a:t>Письменный опрос по карточкам в пределах ДЭЗ одного или нескольких уроков</a:t>
            </a:r>
          </a:p>
          <a:p>
            <a:r>
              <a:rPr lang="ru-RU" dirty="0" smtClean="0"/>
              <a:t>4.  </a:t>
            </a:r>
            <a:r>
              <a:rPr lang="ru-RU" i="1" dirty="0" smtClean="0"/>
              <a:t>Включение вопросов по знанию ДЭЗ в контрольные и лабораторные работы</a:t>
            </a:r>
          </a:p>
          <a:p>
            <a:r>
              <a:rPr lang="ru-RU" dirty="0" smtClean="0"/>
              <a:t>5.  </a:t>
            </a:r>
            <a:r>
              <a:rPr lang="ru-RU" i="1" dirty="0" smtClean="0"/>
              <a:t>Проведение зачётных уроков по знанию ДЭЗ пройденной темы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384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bg1"/>
                </a:solidFill>
              </a:rPr>
              <a:t>Приёмы использования доминирующих элементов знания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643050"/>
            <a:ext cx="8503920" cy="4455998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6. </a:t>
            </a:r>
            <a:r>
              <a:rPr lang="ru-RU" i="1" dirty="0" smtClean="0"/>
              <a:t>Взаимоконтроль знаний ДЭЗ в пределах темы</a:t>
            </a:r>
          </a:p>
          <a:p>
            <a:r>
              <a:rPr lang="ru-RU" dirty="0" smtClean="0"/>
              <a:t>7.  </a:t>
            </a:r>
            <a:r>
              <a:rPr lang="ru-RU" i="1" dirty="0" smtClean="0"/>
              <a:t>Проверка усвоения ДЭЗ после уроков как средство дополнительной работы со слабыми учениками</a:t>
            </a:r>
          </a:p>
          <a:p>
            <a:r>
              <a:rPr lang="ru-RU" dirty="0" smtClean="0"/>
              <a:t>8.  </a:t>
            </a:r>
            <a:r>
              <a:rPr lang="ru-RU" i="1" dirty="0" smtClean="0"/>
              <a:t>Проверка усвоения ДЭЗ по теме в случае конфликтной ситуации при выставлении отметок за четверть</a:t>
            </a:r>
          </a:p>
          <a:p>
            <a:r>
              <a:rPr lang="ru-RU" dirty="0" smtClean="0"/>
              <a:t>9.  </a:t>
            </a:r>
            <a:r>
              <a:rPr lang="ru-RU" i="1" dirty="0" smtClean="0"/>
              <a:t>Годовое повторение материала по ДЭЗ</a:t>
            </a:r>
          </a:p>
          <a:p>
            <a:r>
              <a:rPr lang="ru-RU" dirty="0" smtClean="0"/>
              <a:t>10.  </a:t>
            </a:r>
            <a:r>
              <a:rPr lang="ru-RU" i="1" dirty="0" smtClean="0"/>
              <a:t>Повторение по словарям ДЭЗ в процессе подготовки к экзаменам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Дискретный подход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5557854"/>
          </a:xfr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Дискретный подход к усвоению знаний является основой технологии усвоения системного знания и служит первым этапом для внедрения подходов системно-функционального, системно-структурного и системно-логического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5414978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Дискретный подход к обучению и усвоению знаний на уроках физики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вал 10"/>
          <p:cNvSpPr/>
          <p:nvPr/>
        </p:nvSpPr>
        <p:spPr>
          <a:xfrm>
            <a:off x="1357290" y="4714884"/>
            <a:ext cx="1928826" cy="92869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643438" y="4857760"/>
            <a:ext cx="2643206" cy="85725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214546" y="3000372"/>
            <a:ext cx="4643470" cy="1071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/>
              <a:t>Сущность дискретного подхода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98969" y="3244334"/>
            <a:ext cx="43460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анализ структуры учебного материала</a:t>
            </a:r>
          </a:p>
        </p:txBody>
      </p:sp>
      <p:sp>
        <p:nvSpPr>
          <p:cNvPr id="7" name="Стрелка вправо 6"/>
          <p:cNvSpPr/>
          <p:nvPr/>
        </p:nvSpPr>
        <p:spPr>
          <a:xfrm rot="7042146">
            <a:off x="3126974" y="4353003"/>
            <a:ext cx="714115" cy="3978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3471622">
            <a:off x="5130902" y="4352554"/>
            <a:ext cx="668143" cy="3395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643042" y="5000636"/>
            <a:ext cx="1500198" cy="3693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Главные э </a:t>
            </a:r>
            <a:r>
              <a:rPr lang="ru-RU" dirty="0" err="1" smtClean="0"/>
              <a:t>з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857752" y="5000636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Второстепенные </a:t>
            </a:r>
            <a:r>
              <a:rPr lang="ru-RU" dirty="0" err="1" smtClean="0"/>
              <a:t>эз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Плотность вещества (7 класс)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Пример доминирующих элементов знания</a:t>
            </a:r>
          </a:p>
          <a:p>
            <a:r>
              <a:rPr lang="ru-RU" dirty="0" smtClean="0"/>
              <a:t>Составленных в соответствии с учебником </a:t>
            </a:r>
            <a:r>
              <a:rPr lang="ru-RU" dirty="0" err="1" smtClean="0"/>
              <a:t>А.В.Перышкина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01625" y="0"/>
          <a:ext cx="8504238" cy="6572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01625" y="214290"/>
          <a:ext cx="8504238" cy="6357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357158" y="214290"/>
          <a:ext cx="8429684" cy="6357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>
            <a:off x="3357554" y="1285860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3500430" y="3571876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71472" y="2743200"/>
            <a:ext cx="8143932" cy="3471882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Элемент знания встречается впервые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Элемент знания входит в число основных понятий, которые необходимо усвоить на данном уроке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Элемент знания имеет большое мировоззренческое значение</a:t>
            </a:r>
            <a:endParaRPr lang="ru-RU" sz="24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Критерии выделения доминирующих элементов знания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402</TotalTime>
  <Words>654</Words>
  <Application>Microsoft Office PowerPoint</Application>
  <PresentationFormat>Экран (4:3)</PresentationFormat>
  <Paragraphs>102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Calibri</vt:lpstr>
      <vt:lpstr>Georgia</vt:lpstr>
      <vt:lpstr>Times New Roman</vt:lpstr>
      <vt:lpstr>Wingdings</vt:lpstr>
      <vt:lpstr>Wingdings 2</vt:lpstr>
      <vt:lpstr>Официальная</vt:lpstr>
      <vt:lpstr>Психодидактика: новые технологии в преподавании физики</vt:lpstr>
      <vt:lpstr>Дискретный подход к обучению и усвоению знаний на уроках физики</vt:lpstr>
      <vt:lpstr>Сущность дискретного подхода</vt:lpstr>
      <vt:lpstr>Плотность вещества (7 класс)</vt:lpstr>
      <vt:lpstr>Презентация PowerPoint</vt:lpstr>
      <vt:lpstr>Презентация PowerPoint</vt:lpstr>
      <vt:lpstr>Презентация PowerPoint</vt:lpstr>
      <vt:lpstr>Презентация PowerPoint</vt:lpstr>
      <vt:lpstr>Критерии выделения доминирующих элементов знания</vt:lpstr>
      <vt:lpstr>функции дискретного подхода </vt:lpstr>
      <vt:lpstr>методические приёмы</vt:lpstr>
      <vt:lpstr>методические приёмы  составления системы доминирующих элементов знания(ДЭЗ)  </vt:lpstr>
      <vt:lpstr>методические приёмы  составления системы доминирующих элементов знания(ДЭЗ) </vt:lpstr>
      <vt:lpstr>методические приёмы  составления системы доминирующих элементов знания(ДЭЗ)</vt:lpstr>
      <vt:lpstr>Приёмы использования доминирующих элементов знания</vt:lpstr>
      <vt:lpstr>Приёмы использования доминирующих элементов знания</vt:lpstr>
      <vt:lpstr>Дискретный подход</vt:lpstr>
      <vt:lpstr>Дискретный подход к усвоению знаний является основой технологии усвоения системного знания и служит первым этапом для внедрения подходов системно-функционального, системно-структурного и системно-логического  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Дискретный подход к обучению и усвоению знаний на уроках физики</dc:title>
  <dc:creator>Admin</dc:creator>
  <cp:lastModifiedBy>Ekaterina</cp:lastModifiedBy>
  <cp:revision>47</cp:revision>
  <dcterms:created xsi:type="dcterms:W3CDTF">2010-10-07T09:30:56Z</dcterms:created>
  <dcterms:modified xsi:type="dcterms:W3CDTF">2017-09-02T16:03:53Z</dcterms:modified>
</cp:coreProperties>
</file>