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3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C99FD6-3689-4501-940C-9E8EB5EC13B4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2A7A34-2162-4324-A253-06064C781E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617509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оздоровительной работы с детьми старшей группы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4176224" y="3573016"/>
            <a:ext cx="4836820" cy="3474720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высшей квалификационной категории МБДОУ № 63, г. Чита  </a:t>
            </a:r>
          </a:p>
          <a:p>
            <a:pPr marL="45720" indent="0" algn="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Белова М.В.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vesyolye-deti-druzya.jpg (4800×3270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27" y="3068960"/>
            <a:ext cx="4357414" cy="293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9327" y="1484784"/>
            <a:ext cx="8883718" cy="135826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«Здоровому всё здорово»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34211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06" y="476672"/>
            <a:ext cx="3240360" cy="1532348"/>
          </a:xfrm>
        </p:spPr>
        <p:txBody>
          <a:bodyPr>
            <a:prstTxWarp prst="textCanDown">
              <a:avLst>
                <a:gd name="adj" fmla="val 6182"/>
              </a:avLst>
            </a:prstTxWarp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Спортивные развлечения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32091">
            <a:off x="3438845" y="144097"/>
            <a:ext cx="5207930" cy="3020969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58236" y="1988840"/>
            <a:ext cx="3037204" cy="414001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3418" y="3234111"/>
            <a:ext cx="555153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305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179512" y="4337720"/>
            <a:ext cx="7776864" cy="50405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0" y="1052736"/>
            <a:ext cx="9073008" cy="6597352"/>
          </a:xfrm>
        </p:spPr>
        <p:txBody>
          <a:bodyPr>
            <a:normAutofit/>
          </a:bodyPr>
          <a:lstStyle/>
          <a:p>
            <a:pPr indent="34290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же главное в воспитании детей? Вначале на этот вопрос хочется ответить так: всё главное! Действительно, какой бы элемент воспитания ребёнка ни взяли, окажется, что среди них нет несущественных. И всё же главное- ребёнок должен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расти з д о р о в ы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4290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 полнота, ни богатырское сложение, ни румянец сами по себе не являются критериями здоровья. Суть его в гармонии физических и духовных сил, уравновешенности нервной системы, выносливости, способности противостоять различным вредным влияниям.</a:t>
            </a:r>
          </a:p>
          <a:p>
            <a:pPr indent="34290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воспитание дошкольников представляет собой единую систему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-оздоровительных мероприятий в </a:t>
            </a:r>
            <a:r>
              <a:rPr lang="ru-RU" sz="2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дня.</a:t>
            </a:r>
          </a:p>
        </p:txBody>
      </p:sp>
    </p:spTree>
    <p:extLst>
      <p:ext uri="{BB962C8B-B14F-4D97-AF65-F5344CB8AC3E}">
        <p14:creationId xmlns:p14="http://schemas.microsoft.com/office/powerpoint/2010/main" val="39558053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116632"/>
            <a:ext cx="8352928" cy="64087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Модель двигательного режима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детей в ДОУ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3696" y="3143211"/>
            <a:ext cx="220386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детей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2122" y="1380905"/>
            <a:ext cx="1990583" cy="9014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69174" y="1412776"/>
            <a:ext cx="2594867" cy="9067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НОД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физическому развитию, по музыке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418103"/>
            <a:ext cx="2254703" cy="9014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2638" y="3143211"/>
            <a:ext cx="2252873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игры, физические упражнения на прогулке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2240" y="3068960"/>
            <a:ext cx="1990583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Кружковая работа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2240" y="4869160"/>
            <a:ext cx="2131528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 двигательная деятельность детей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69175" y="4941168"/>
            <a:ext cx="2594866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2638" y="4941168"/>
            <a:ext cx="2252873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 праздники и развлечения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2483768" y="2492896"/>
            <a:ext cx="779930" cy="6503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0"/>
            <a:endCxn id="5" idx="2"/>
          </p:cNvCxnSpPr>
          <p:nvPr/>
        </p:nvCxnSpPr>
        <p:spPr>
          <a:xfrm flipV="1">
            <a:off x="4365626" y="2319571"/>
            <a:ext cx="982" cy="8236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467556" y="2492896"/>
            <a:ext cx="815082" cy="6503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3"/>
          </p:cNvCxnSpPr>
          <p:nvPr/>
        </p:nvCxnSpPr>
        <p:spPr>
          <a:xfrm flipV="1">
            <a:off x="5467556" y="3645024"/>
            <a:ext cx="813251" cy="382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1"/>
            <a:endCxn id="8" idx="3"/>
          </p:cNvCxnSpPr>
          <p:nvPr/>
        </p:nvCxnSpPr>
        <p:spPr>
          <a:xfrm flipH="1" flipV="1">
            <a:off x="2342823" y="3645024"/>
            <a:ext cx="920873" cy="382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2483768" y="4223331"/>
            <a:ext cx="779928" cy="501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4" idx="2"/>
            <a:endCxn id="10" idx="0"/>
          </p:cNvCxnSpPr>
          <p:nvPr/>
        </p:nvCxnSpPr>
        <p:spPr>
          <a:xfrm>
            <a:off x="4365626" y="4223331"/>
            <a:ext cx="982" cy="7178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467556" y="4223331"/>
            <a:ext cx="904644" cy="5018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5082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980728"/>
            <a:ext cx="3600400" cy="2448272"/>
          </a:xfrm>
          <a:effectLst/>
        </p:spPr>
        <p:txBody>
          <a:bodyPr>
            <a:prstTxWarp prst="textChevronInverted">
              <a:avLst/>
            </a:prstTxWarp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4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933056"/>
            <a:ext cx="5519242" cy="280831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88640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631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IO\Desktop\Фотки\DSC0649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254" y="169987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88640"/>
            <a:ext cx="4176464" cy="3421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717032"/>
            <a:ext cx="5796136" cy="298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202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88640"/>
            <a:ext cx="4320480" cy="3240360"/>
          </a:xfrm>
        </p:spPr>
        <p:txBody>
          <a:bodyPr>
            <a:prstTxWarp prst="textDeflate">
              <a:avLst>
                <a:gd name="adj" fmla="val 12827"/>
              </a:avLst>
            </a:prstTxWarp>
          </a:bodyPr>
          <a:lstStyle/>
          <a:p>
            <a:pPr marL="0" indent="0" algn="ctr">
              <a:buNone/>
            </a:pPr>
            <a:r>
              <a:rPr lang="ru-RU" sz="44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4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нам нужны, для детей они важны</a:t>
            </a:r>
            <a:endParaRPr lang="ru-RU" sz="44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5774"/>
            <a:ext cx="4104456" cy="30783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3301788"/>
            <a:ext cx="5904657" cy="328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066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9537"/>
            <a:ext cx="3240360" cy="2664296"/>
          </a:xfrm>
        </p:spPr>
        <p:txBody>
          <a:bodyPr>
            <a:prstTxWarp prst="textCanUp">
              <a:avLst>
                <a:gd name="adj" fmla="val 96307"/>
              </a:avLst>
            </a:prstTxWarp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Подвижные игры и физические упражнения на прогулке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5156">
            <a:off x="395139" y="3383420"/>
            <a:ext cx="3939824" cy="291253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8250" y="79246"/>
            <a:ext cx="5005064" cy="36248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6613">
            <a:off x="4608723" y="3372978"/>
            <a:ext cx="4171079" cy="330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034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88" y="315320"/>
            <a:ext cx="3865075" cy="2172010"/>
          </a:xfrm>
        </p:spPr>
        <p:txBody>
          <a:bodyPr>
            <a:prstTxWarp prst="textChevronInverted">
              <a:avLst>
                <a:gd name="adj" fmla="val 81757"/>
              </a:avLst>
            </a:prstTxWarp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Гимнастика после 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дневного </a:t>
            </a:r>
            <a:r>
              <a:rPr lang="ru-RU" sz="44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сна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799">
            <a:off x="295681" y="2694999"/>
            <a:ext cx="4391490" cy="3456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65297">
            <a:off x="4886223" y="155622"/>
            <a:ext cx="3969014" cy="325071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3083">
            <a:off x="4573208" y="3606853"/>
            <a:ext cx="3930350" cy="2947763"/>
          </a:xfrm>
        </p:spPr>
      </p:pic>
    </p:spTree>
    <p:extLst>
      <p:ext uri="{BB962C8B-B14F-4D97-AF65-F5344CB8AC3E}">
        <p14:creationId xmlns:p14="http://schemas.microsoft.com/office/powerpoint/2010/main" val="5495566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76672"/>
            <a:ext cx="3923928" cy="2016224"/>
          </a:xfrm>
        </p:spPr>
        <p:txBody>
          <a:bodyPr>
            <a:prstTxWarp prst="textTriangleInverted">
              <a:avLst>
                <a:gd name="adj" fmla="val 91519"/>
              </a:avLst>
            </a:prstTxWarp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Кружок 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Здоровячок</a:t>
            </a:r>
            <a:r>
              <a:rPr lang="ru-RU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2636912"/>
            <a:ext cx="5401143" cy="3098359"/>
          </a:xfrm>
        </p:spPr>
      </p:pic>
    </p:spTree>
    <p:extLst>
      <p:ext uri="{BB962C8B-B14F-4D97-AF65-F5344CB8AC3E}">
        <p14:creationId xmlns:p14="http://schemas.microsoft.com/office/powerpoint/2010/main" val="37544639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380</TotalTime>
  <Words>197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Модель оздоровительной работы с детьми старшей группы</vt:lpstr>
      <vt:lpstr>   </vt:lpstr>
      <vt:lpstr>Презентация PowerPoint</vt:lpstr>
      <vt:lpstr>Утренняя гимнастика</vt:lpstr>
      <vt:lpstr>Презентация PowerPoint</vt:lpstr>
      <vt:lpstr>Физминутки нам нужны, для детей они важны</vt:lpstr>
      <vt:lpstr>Подвижные игры и физические упражнения на прогулке </vt:lpstr>
      <vt:lpstr>Гимнастика после  дневного сна</vt:lpstr>
      <vt:lpstr>Кружок «Здоровячок»</vt:lpstr>
      <vt:lpstr>Спортивные развлечения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«Здоровому всё здорово»</dc:title>
  <dc:creator>AIO</dc:creator>
  <cp:lastModifiedBy>МаиСа</cp:lastModifiedBy>
  <cp:revision>30</cp:revision>
  <dcterms:created xsi:type="dcterms:W3CDTF">2015-02-06T12:45:41Z</dcterms:created>
  <dcterms:modified xsi:type="dcterms:W3CDTF">2017-09-02T11:05:56Z</dcterms:modified>
</cp:coreProperties>
</file>