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7" r:id="rId11"/>
    <p:sldId id="263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2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64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07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9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6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9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8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3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826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5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71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A1B39-6464-4906-B716-4542D7C833D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1E414-646D-4CFF-8E73-804944959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0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332" y="365761"/>
            <a:ext cx="7897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Основные элементы художественного произведения</a:t>
            </a:r>
            <a:endParaRPr lang="ru-RU" sz="6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7148" y="4256116"/>
            <a:ext cx="882485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Автор:</a:t>
            </a:r>
          </a:p>
          <a:p>
            <a:pPr algn="r"/>
            <a:r>
              <a:rPr lang="ru-RU" sz="3200" b="1" dirty="0" err="1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Косицин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Антон Николаевич,</a:t>
            </a:r>
          </a:p>
          <a:p>
            <a:pPr algn="r"/>
            <a:r>
              <a:rPr lang="ru-RU" sz="3200" b="1" dirty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у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читель русского языка и литературы</a:t>
            </a:r>
          </a:p>
          <a:p>
            <a:pPr algn="r"/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МБОУ 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«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Лицей №34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» </a:t>
            </a:r>
            <a:r>
              <a:rPr lang="ru-RU" sz="32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г. Новокузнецка</a:t>
            </a:r>
            <a:endParaRPr lang="ru-RU" sz="32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6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Сюжет – последовательность событий в произведении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1063" y="201056"/>
            <a:ext cx="8429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Языковые средства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63935" y="1591449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Образы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0815" y="2790470"/>
            <a:ext cx="1851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Тема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71011" y="4816608"/>
            <a:ext cx="1851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Идея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9752" y="2790470"/>
            <a:ext cx="2268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Сюжет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cxnSp>
        <p:nvCxnSpPr>
          <p:cNvPr id="12" name="Прямая со стрелкой 11"/>
          <p:cNvCxnSpPr>
            <a:endCxn id="2" idx="0"/>
          </p:cNvCxnSpPr>
          <p:nvPr/>
        </p:nvCxnSpPr>
        <p:spPr>
          <a:xfrm>
            <a:off x="5806610" y="1124386"/>
            <a:ext cx="1" cy="46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607724" y="2344189"/>
            <a:ext cx="856211" cy="446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032567" y="2410691"/>
            <a:ext cx="897775" cy="448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2"/>
          </p:cNvCxnSpPr>
          <p:nvPr/>
        </p:nvCxnSpPr>
        <p:spPr>
          <a:xfrm>
            <a:off x="3286710" y="3713800"/>
            <a:ext cx="1782105" cy="908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806610" y="2567329"/>
            <a:ext cx="13129" cy="2054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2"/>
          </p:cNvCxnSpPr>
          <p:nvPr/>
        </p:nvCxnSpPr>
        <p:spPr>
          <a:xfrm flipH="1">
            <a:off x="6708371" y="3713800"/>
            <a:ext cx="1805666" cy="908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73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29788" y="2524804"/>
            <a:ext cx="593842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Детство</a:t>
            </a:r>
          </a:p>
          <a:p>
            <a:r>
              <a:rPr lang="ru-RU" sz="4800" b="1" dirty="0" smtClean="0"/>
              <a:t>Школьная пора</a:t>
            </a:r>
          </a:p>
          <a:p>
            <a:r>
              <a:rPr lang="ru-RU" sz="4800" b="1" dirty="0" smtClean="0"/>
              <a:t>Счастье</a:t>
            </a:r>
          </a:p>
          <a:p>
            <a:r>
              <a:rPr lang="ru-RU" sz="4800" b="1" dirty="0" smtClean="0"/>
              <a:t>Материнская любовь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797997" y="3291840"/>
            <a:ext cx="1488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Тема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5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263" y="2481508"/>
            <a:ext cx="65005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Счастье можно найти в самых обычных вещах, нужно только уметь  видеть прекрасное вокруг себя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86058" y="3543337"/>
            <a:ext cx="1554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Идея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2793" y="2518757"/>
            <a:ext cx="503945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Мать</a:t>
            </a:r>
          </a:p>
          <a:p>
            <a:r>
              <a:rPr lang="ru-RU" sz="4800" b="1" dirty="0" smtClean="0"/>
              <a:t>Отец</a:t>
            </a:r>
          </a:p>
          <a:p>
            <a:r>
              <a:rPr lang="ru-RU" sz="4800" b="1" dirty="0" smtClean="0"/>
              <a:t>Император Пётр</a:t>
            </a:r>
            <a:r>
              <a:rPr lang="en-US" sz="4800" b="1" dirty="0" smtClean="0"/>
              <a:t> I</a:t>
            </a:r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Сад</a:t>
            </a:r>
          </a:p>
          <a:p>
            <a:r>
              <a:rPr lang="ru-RU" sz="4800" b="1" dirty="0" smtClean="0"/>
              <a:t>Скворец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04415" y="3724102"/>
            <a:ext cx="2263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Образы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8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2980" y="2106011"/>
            <a:ext cx="75588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Молодая девушка полюбила молодого человека, своего соседа, и призналась ему в своих чувствах. Молодой человек не ответил ей взаимностью, потом уехал. Девушка в дальнейшем вышла замуж и через несколько лет вновь встретила того, кого любила когда-то. Бывший возлюбленный на этот раз сам признался в любви, но его отвергли.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98140" y="3361266"/>
            <a:ext cx="1957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Сюжет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4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8489" y="2241352"/>
            <a:ext cx="62314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Смысл жизни заключается в том, чтобы творить добро вокруг себя, делать жизнь лучше.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61367" y="3303181"/>
            <a:ext cx="1554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Идея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7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517" y="2834640"/>
            <a:ext cx="65993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Страдания народа</a:t>
            </a:r>
          </a:p>
          <a:p>
            <a:r>
              <a:rPr lang="ru-RU" sz="4800" b="1" dirty="0" smtClean="0"/>
              <a:t>Война</a:t>
            </a:r>
          </a:p>
          <a:p>
            <a:r>
              <a:rPr lang="ru-RU" sz="4800" b="1" dirty="0" smtClean="0"/>
              <a:t>Жизнь русской деревни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51141" y="3341716"/>
            <a:ext cx="1488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Тема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16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518" y="2464553"/>
            <a:ext cx="73347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Двое партизан отправились на задание. Их взяли в плен немцы. Один солдат отказался выдать своих и был повешен. Другой всё рассказал и перешёл на службу к немцам.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51141" y="3341716"/>
            <a:ext cx="1957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Сюжет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8196" y="2938687"/>
            <a:ext cx="73347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/>
              <a:t>Война проверяет человека, заставляет делать выбор между добром и злом, жизнью и смертью.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045874" y="3595716"/>
            <a:ext cx="1554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Идея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7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332" y="365761"/>
            <a:ext cx="7897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Тема – то, о чем в целом говорится в произведении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7638" y="3822857"/>
            <a:ext cx="3407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ема природы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0422" y="2929652"/>
            <a:ext cx="2836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ема любви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1502" y="5320367"/>
            <a:ext cx="3198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ема дружбы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92090" y="4418812"/>
            <a:ext cx="4617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</a:t>
            </a:r>
            <a:r>
              <a:rPr lang="ru-RU" sz="4000" b="1" dirty="0" smtClean="0">
                <a:solidFill>
                  <a:srgbClr val="FF0000"/>
                </a:solidFill>
              </a:rPr>
              <a:t>ема смысла жизни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8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831" y="3042925"/>
            <a:ext cx="73347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Командир батальона</a:t>
            </a:r>
          </a:p>
          <a:p>
            <a:pPr algn="just"/>
            <a:r>
              <a:rPr lang="ru-RU" sz="3600" b="1" dirty="0" smtClean="0"/>
              <a:t>Мать солдата</a:t>
            </a:r>
          </a:p>
          <a:p>
            <a:pPr algn="just"/>
            <a:r>
              <a:rPr lang="ru-RU" sz="3600" b="1" dirty="0" smtClean="0"/>
              <a:t>Жители деревни</a:t>
            </a:r>
          </a:p>
          <a:p>
            <a:pPr algn="just"/>
            <a:r>
              <a:rPr lang="ru-RU" sz="3600" b="1" dirty="0" smtClean="0"/>
              <a:t>Сосед-предатель</a:t>
            </a:r>
          </a:p>
          <a:p>
            <a:pPr algn="just"/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61367" y="3948545"/>
            <a:ext cx="2263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Образы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9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3309" y="2594878"/>
            <a:ext cx="73347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600" b="1" dirty="0" smtClean="0"/>
          </a:p>
          <a:p>
            <a:pPr algn="just"/>
            <a:r>
              <a:rPr lang="ru-RU" sz="4800" b="1" dirty="0" smtClean="0"/>
              <a:t>Сёстры Дуся и Оля</a:t>
            </a:r>
          </a:p>
          <a:p>
            <a:pPr algn="just"/>
            <a:r>
              <a:rPr lang="ru-RU" sz="4800" b="1" dirty="0" smtClean="0"/>
              <a:t>Старуха </a:t>
            </a:r>
          </a:p>
          <a:p>
            <a:pPr algn="just"/>
            <a:r>
              <a:rPr lang="ru-RU" sz="4800" b="1" dirty="0" smtClean="0"/>
              <a:t>Капуста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61367" y="3948545"/>
            <a:ext cx="2263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Образы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9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4708" y="2517384"/>
            <a:ext cx="73347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600" b="1" dirty="0" smtClean="0"/>
          </a:p>
          <a:p>
            <a:pPr algn="just"/>
            <a:r>
              <a:rPr lang="ru-RU" sz="4800" b="1" dirty="0" smtClean="0"/>
              <a:t>Тяжёлое детство</a:t>
            </a:r>
          </a:p>
          <a:p>
            <a:pPr algn="just"/>
            <a:r>
              <a:rPr lang="ru-RU" sz="4800" b="1" dirty="0" smtClean="0"/>
              <a:t>Жизнь города</a:t>
            </a:r>
          </a:p>
          <a:p>
            <a:pPr algn="just"/>
            <a:r>
              <a:rPr lang="ru-RU" sz="4800" b="1" dirty="0" smtClean="0"/>
              <a:t>Смерть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61367" y="3948545"/>
            <a:ext cx="1488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Тема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4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3312" y="2409319"/>
            <a:ext cx="73347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600" b="1" dirty="0" smtClean="0"/>
          </a:p>
          <a:p>
            <a:pPr algn="just"/>
            <a:r>
              <a:rPr lang="ru-RU" sz="4800" b="1" dirty="0" smtClean="0"/>
              <a:t>В жизни никогда нельзя терять надежду, надо верить в лучшее.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272574" y="3732415"/>
            <a:ext cx="1554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Идея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2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Определите, о каком элементе произведения идёт речь</a:t>
            </a:r>
            <a:endParaRPr lang="ru-RU" sz="40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518" y="1910555"/>
            <a:ext cx="733475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600" b="1" dirty="0" smtClean="0"/>
          </a:p>
          <a:p>
            <a:pPr algn="just"/>
            <a:r>
              <a:rPr lang="ru-RU" sz="4000" b="1" dirty="0" smtClean="0"/>
              <a:t>Две девочки пошли покупать капусту, но по дороге потеряли деньги. Когда </a:t>
            </a:r>
            <a:r>
              <a:rPr lang="ru-RU" sz="4000" b="1" dirty="0" smtClean="0"/>
              <a:t>они </a:t>
            </a:r>
            <a:r>
              <a:rPr lang="ru-RU" sz="4000" b="1" dirty="0" smtClean="0"/>
              <a:t>в страхе возвращались домой, мимо проехала машина с </a:t>
            </a:r>
            <a:r>
              <a:rPr lang="ru-RU" sz="4000" b="1" dirty="0" smtClean="0"/>
              <a:t>капустой </a:t>
            </a:r>
            <a:r>
              <a:rPr lang="ru-RU" sz="4000" b="1" dirty="0" smtClean="0"/>
              <a:t>и два кочана упали им под ноги.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861367" y="3948545"/>
            <a:ext cx="1957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Сюжет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8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332" y="365761"/>
            <a:ext cx="78970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Спасибо за внимание</a:t>
            </a:r>
            <a:endParaRPr lang="ru-RU" sz="66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3647" y="0"/>
            <a:ext cx="5567806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А. Блок. «Летний вечер» </a:t>
            </a:r>
            <a:endParaRPr lang="ru-RU" sz="3200" dirty="0" smtClean="0"/>
          </a:p>
          <a:p>
            <a:r>
              <a:rPr lang="ru-RU" sz="2800" b="1" dirty="0" smtClean="0"/>
              <a:t>Последние лучи заката</a:t>
            </a:r>
          </a:p>
          <a:p>
            <a:r>
              <a:rPr lang="ru-RU" sz="2800" b="1" dirty="0" smtClean="0"/>
              <a:t>Лежат на поле сжатой ржи.</a:t>
            </a:r>
          </a:p>
          <a:p>
            <a:r>
              <a:rPr lang="ru-RU" sz="2800" b="1" dirty="0" smtClean="0"/>
              <a:t>Дремотой розовой объята</a:t>
            </a:r>
          </a:p>
          <a:p>
            <a:r>
              <a:rPr lang="ru-RU" sz="2800" b="1" dirty="0" smtClean="0"/>
              <a:t>Трава некошеной межи.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Ни ветерка, ни крика птицы,</a:t>
            </a:r>
          </a:p>
          <a:p>
            <a:r>
              <a:rPr lang="ru-RU" sz="2800" b="1" dirty="0" smtClean="0"/>
              <a:t>Над рощей — красный диск луны,</a:t>
            </a:r>
          </a:p>
          <a:p>
            <a:r>
              <a:rPr lang="ru-RU" sz="2800" b="1" dirty="0" smtClean="0"/>
              <a:t>И замирает песня жницы</a:t>
            </a:r>
          </a:p>
          <a:p>
            <a:r>
              <a:rPr lang="ru-RU" sz="2800" b="1" dirty="0" smtClean="0"/>
              <a:t>Среди вечерней тишины.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Забудь заботы и печали,</a:t>
            </a:r>
          </a:p>
          <a:p>
            <a:r>
              <a:rPr lang="ru-RU" sz="2800" b="1" dirty="0" smtClean="0"/>
              <a:t>Умчись без цели на коне</a:t>
            </a:r>
          </a:p>
          <a:p>
            <a:r>
              <a:rPr lang="ru-RU" sz="2800" b="1" dirty="0" smtClean="0"/>
              <a:t>В туман и в луговые дали,</a:t>
            </a:r>
          </a:p>
          <a:p>
            <a:r>
              <a:rPr lang="ru-RU" sz="2800" b="1" dirty="0" smtClean="0"/>
              <a:t>Навстречу ночи и луне!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8269" y="640080"/>
            <a:ext cx="4297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Какова </a:t>
            </a:r>
            <a:r>
              <a:rPr lang="ru-RU" sz="3600" b="1" dirty="0" smtClean="0">
                <a:solidFill>
                  <a:srgbClr val="FF000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тема </a:t>
            </a:r>
          </a:p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стихотворения?</a:t>
            </a:r>
            <a:endParaRPr lang="ru-RU" sz="36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9091" y="3148875"/>
            <a:ext cx="3323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Тема природы,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летнего вечера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332" y="365761"/>
            <a:ext cx="78970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Идея – главная мысль, то, что хотел донести автор, ради чего было создано произведение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2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3647" y="0"/>
            <a:ext cx="5567806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А. Блок. «Летний вечер» </a:t>
            </a:r>
            <a:endParaRPr lang="ru-RU" sz="3200" dirty="0" smtClean="0"/>
          </a:p>
          <a:p>
            <a:r>
              <a:rPr lang="ru-RU" sz="2800" b="1" dirty="0" smtClean="0"/>
              <a:t>Последние лучи заката</a:t>
            </a:r>
          </a:p>
          <a:p>
            <a:r>
              <a:rPr lang="ru-RU" sz="2800" b="1" dirty="0" smtClean="0"/>
              <a:t>Лежат на поле сжатой ржи.</a:t>
            </a:r>
          </a:p>
          <a:p>
            <a:r>
              <a:rPr lang="ru-RU" sz="2800" b="1" dirty="0" smtClean="0"/>
              <a:t>Дремотой розовой объята</a:t>
            </a:r>
          </a:p>
          <a:p>
            <a:r>
              <a:rPr lang="ru-RU" sz="2800" b="1" dirty="0" smtClean="0"/>
              <a:t>Трава некошеной межи.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Ни ветерка, ни крика птицы,</a:t>
            </a:r>
          </a:p>
          <a:p>
            <a:r>
              <a:rPr lang="ru-RU" sz="2800" b="1" dirty="0" smtClean="0"/>
              <a:t>Над рощей — красный диск луны,</a:t>
            </a:r>
          </a:p>
          <a:p>
            <a:r>
              <a:rPr lang="ru-RU" sz="2800" b="1" dirty="0" smtClean="0"/>
              <a:t>И замирает песня жницы</a:t>
            </a:r>
          </a:p>
          <a:p>
            <a:r>
              <a:rPr lang="ru-RU" sz="2800" b="1" dirty="0" smtClean="0"/>
              <a:t>Среди вечерней тишины.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Забудь заботы и печали,</a:t>
            </a:r>
          </a:p>
          <a:p>
            <a:r>
              <a:rPr lang="ru-RU" sz="2800" b="1" dirty="0" smtClean="0"/>
              <a:t>Умчись без цели на коне</a:t>
            </a:r>
          </a:p>
          <a:p>
            <a:r>
              <a:rPr lang="ru-RU" sz="2800" b="1" dirty="0" smtClean="0"/>
              <a:t>В туман и в луговые дали,</a:t>
            </a:r>
          </a:p>
          <a:p>
            <a:r>
              <a:rPr lang="ru-RU" sz="2800" b="1" dirty="0" smtClean="0"/>
              <a:t>Навстречу ночи и луне!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8269" y="640080"/>
            <a:ext cx="4297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Какова </a:t>
            </a:r>
            <a:r>
              <a:rPr lang="ru-RU" sz="3600" b="1" dirty="0" smtClean="0">
                <a:solidFill>
                  <a:srgbClr val="FF000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идея</a:t>
            </a:r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</a:t>
            </a:r>
          </a:p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стихотворения?</a:t>
            </a:r>
            <a:endParaRPr lang="ru-RU" sz="36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934" y="3195042"/>
            <a:ext cx="4931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Природа приносит человеку спокойствие, радость, создаёт гармонию в душе.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06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744820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Образы – герои произведения (люди и явления окружающего мира), с помощью которых передаётся идея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9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3647" y="0"/>
            <a:ext cx="5567806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А. Блок. «Летний вечер» </a:t>
            </a:r>
            <a:endParaRPr lang="ru-RU" sz="3200" dirty="0" smtClean="0"/>
          </a:p>
          <a:p>
            <a:r>
              <a:rPr lang="ru-RU" sz="2800" b="1" dirty="0" smtClean="0"/>
              <a:t>Последние лучи заката</a:t>
            </a:r>
          </a:p>
          <a:p>
            <a:r>
              <a:rPr lang="ru-RU" sz="2800" b="1" dirty="0" smtClean="0"/>
              <a:t>Лежат на поле сжатой ржи.</a:t>
            </a:r>
          </a:p>
          <a:p>
            <a:r>
              <a:rPr lang="ru-RU" sz="2800" b="1" dirty="0" smtClean="0"/>
              <a:t>Дремотой розовой объята</a:t>
            </a:r>
          </a:p>
          <a:p>
            <a:r>
              <a:rPr lang="ru-RU" sz="2800" b="1" dirty="0" smtClean="0"/>
              <a:t>Трава некошеной межи.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Ни ветерка, ни крика птицы,</a:t>
            </a:r>
          </a:p>
          <a:p>
            <a:r>
              <a:rPr lang="ru-RU" sz="2800" b="1" dirty="0" smtClean="0"/>
              <a:t>Над рощей — красный диск луны,</a:t>
            </a:r>
          </a:p>
          <a:p>
            <a:r>
              <a:rPr lang="ru-RU" sz="2800" b="1" dirty="0" smtClean="0"/>
              <a:t>И замирает песня жницы</a:t>
            </a:r>
          </a:p>
          <a:p>
            <a:r>
              <a:rPr lang="ru-RU" sz="2800" b="1" dirty="0" smtClean="0"/>
              <a:t>Среди вечерней тишины.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Забудь заботы и печали,</a:t>
            </a:r>
          </a:p>
          <a:p>
            <a:r>
              <a:rPr lang="ru-RU" sz="2800" b="1" dirty="0" smtClean="0"/>
              <a:t>Умчись без цели на коне</a:t>
            </a:r>
          </a:p>
          <a:p>
            <a:r>
              <a:rPr lang="ru-RU" sz="2800" b="1" dirty="0" smtClean="0"/>
              <a:t>В туман и в луговые дали,</a:t>
            </a:r>
          </a:p>
          <a:p>
            <a:r>
              <a:rPr lang="ru-RU" sz="2800" b="1" dirty="0" smtClean="0"/>
              <a:t>Навстречу ночи и луне!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8269" y="640080"/>
            <a:ext cx="42976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Какие </a:t>
            </a:r>
            <a:r>
              <a:rPr lang="ru-RU" sz="3600" b="1" dirty="0" smtClean="0">
                <a:solidFill>
                  <a:srgbClr val="FF000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образы</a:t>
            </a:r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 присутствуют в </a:t>
            </a:r>
          </a:p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стихотворении?</a:t>
            </a:r>
            <a:endParaRPr lang="ru-RU" sz="36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934" y="3195042"/>
            <a:ext cx="4931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</a:rPr>
              <a:t>Образ заката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4647" y="4322618"/>
            <a:ext cx="3145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Образ тишины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091" y="5436524"/>
            <a:ext cx="3355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Образ природы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1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263" y="151180"/>
            <a:ext cx="84291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Языковые средства – выразительные средства и речь героев, с помощью которых создаются образы</a:t>
            </a:r>
            <a:endParaRPr lang="ru-RU" sz="54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1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3647" y="0"/>
            <a:ext cx="5567806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А. Блок. «Летний вечер» </a:t>
            </a:r>
            <a:endParaRPr lang="ru-RU" sz="3200" dirty="0" smtClean="0"/>
          </a:p>
          <a:p>
            <a:r>
              <a:rPr lang="ru-RU" sz="2800" b="1" dirty="0" smtClean="0"/>
              <a:t>Последние лучи заката</a:t>
            </a:r>
          </a:p>
          <a:p>
            <a:r>
              <a:rPr lang="ru-RU" sz="2800" b="1" dirty="0" smtClean="0"/>
              <a:t>Лежат на поле сжатой ржи.</a:t>
            </a:r>
          </a:p>
          <a:p>
            <a:r>
              <a:rPr lang="ru-RU" sz="2800" b="1" dirty="0" smtClean="0"/>
              <a:t>Дремотой розовой объята</a:t>
            </a:r>
          </a:p>
          <a:p>
            <a:r>
              <a:rPr lang="ru-RU" sz="2800" b="1" dirty="0" smtClean="0"/>
              <a:t>Трава некошеной межи.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Ни ветерка, ни крика птицы,</a:t>
            </a:r>
          </a:p>
          <a:p>
            <a:r>
              <a:rPr lang="ru-RU" sz="2800" b="1" dirty="0" smtClean="0"/>
              <a:t>Над рощей — красный диск луны,</a:t>
            </a:r>
          </a:p>
          <a:p>
            <a:r>
              <a:rPr lang="ru-RU" sz="2800" b="1" dirty="0" smtClean="0"/>
              <a:t>И замирает песня жницы</a:t>
            </a:r>
          </a:p>
          <a:p>
            <a:r>
              <a:rPr lang="ru-RU" sz="2800" b="1" dirty="0" smtClean="0"/>
              <a:t>Среди вечерней тишины.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Забудь заботы и печали,</a:t>
            </a:r>
          </a:p>
          <a:p>
            <a:r>
              <a:rPr lang="ru-RU" sz="2800" b="1" dirty="0" smtClean="0"/>
              <a:t>Умчись без цели на коне</a:t>
            </a:r>
          </a:p>
          <a:p>
            <a:r>
              <a:rPr lang="ru-RU" sz="2800" b="1" dirty="0" smtClean="0"/>
              <a:t>В туман и в луговые дали,</a:t>
            </a:r>
          </a:p>
          <a:p>
            <a:r>
              <a:rPr lang="ru-RU" sz="2800" b="1" dirty="0" smtClean="0"/>
              <a:t>Навстречу ночи и луне!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8664" y="340822"/>
            <a:ext cx="4846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Какие </a:t>
            </a:r>
            <a:r>
              <a:rPr lang="ru-RU" sz="3600" b="1" dirty="0" smtClean="0">
                <a:solidFill>
                  <a:srgbClr val="FF0000"/>
                </a:solidFill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языковые средства </a:t>
            </a:r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помогают создать образы в </a:t>
            </a:r>
          </a:p>
          <a:p>
            <a:pPr algn="ctr"/>
            <a:r>
              <a:rPr lang="ru-RU" sz="3600" b="1" dirty="0" smtClean="0">
                <a:latin typeface="DejaVu Sans Mono" panose="020B0609030804020204" pitchFamily="49" charset="0"/>
                <a:ea typeface="DejaVu Sans Mono" panose="020B0609030804020204" pitchFamily="49" charset="0"/>
                <a:cs typeface="DejaVu Sans Mono" panose="020B0609030804020204" pitchFamily="49" charset="0"/>
              </a:rPr>
              <a:t>стихотворении?</a:t>
            </a:r>
            <a:endParaRPr lang="ru-RU" sz="3600" b="1" dirty="0">
              <a:latin typeface="DejaVu Sans Mono" panose="020B0609030804020204" pitchFamily="49" charset="0"/>
              <a:ea typeface="DejaVu Sans Mono" panose="020B0609030804020204" pitchFamily="49" charset="0"/>
              <a:cs typeface="DejaVu Sans Mono" panose="020B060903080402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213" y="347685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д</a:t>
            </a:r>
            <a:r>
              <a:rPr lang="ru-RU" sz="3200" b="1" dirty="0" smtClean="0">
                <a:solidFill>
                  <a:srgbClr val="FF0000"/>
                </a:solidFill>
              </a:rPr>
              <a:t>ремота розовая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8419" y="3982362"/>
            <a:ext cx="2992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</a:t>
            </a:r>
            <a:r>
              <a:rPr lang="ru-RU" sz="3200" b="1" dirty="0" smtClean="0">
                <a:solidFill>
                  <a:srgbClr val="FF0000"/>
                </a:solidFill>
              </a:rPr>
              <a:t>амирает песня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37855" y="4630190"/>
            <a:ext cx="3328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ечерняя тишина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489" y="5468791"/>
            <a:ext cx="2640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уговые дали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944" y="5980836"/>
            <a:ext cx="3923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</a:rPr>
              <a:t>и ветерка, ни крика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8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770</Words>
  <Application>Microsoft Office PowerPoint</Application>
  <PresentationFormat>Широкоэкранный</PresentationFormat>
  <Paragraphs>158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DejaVu Sans Mono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30</cp:revision>
  <dcterms:created xsi:type="dcterms:W3CDTF">2017-08-20T15:02:14Z</dcterms:created>
  <dcterms:modified xsi:type="dcterms:W3CDTF">2017-08-31T15:40:44Z</dcterms:modified>
</cp:coreProperties>
</file>