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3" r:id="rId5"/>
    <p:sldId id="264" r:id="rId6"/>
    <p:sldId id="267" r:id="rId7"/>
    <p:sldId id="272" r:id="rId8"/>
    <p:sldId id="265" r:id="rId9"/>
    <p:sldId id="274" r:id="rId10"/>
    <p:sldId id="266" r:id="rId11"/>
    <p:sldId id="269" r:id="rId12"/>
    <p:sldId id="268" r:id="rId13"/>
    <p:sldId id="273" r:id="rId14"/>
    <p:sldId id="259" r:id="rId15"/>
    <p:sldId id="270" r:id="rId16"/>
    <p:sldId id="26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25E"/>
    <a:srgbClr val="30B0CA"/>
    <a:srgbClr val="99FF66"/>
    <a:srgbClr val="99FF33"/>
    <a:srgbClr val="00FA71"/>
    <a:srgbClr val="007E39"/>
    <a:srgbClr val="33CC33"/>
    <a:srgbClr val="FFFF99"/>
    <a:srgbClr val="005C2A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2" d="100"/>
          <a:sy n="52" d="100"/>
        </p:scale>
        <p:origin x="-1038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Новая папка (2)\article2014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700085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0"/>
            <a:ext cx="642942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Неделя </a:t>
            </a:r>
          </a:p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   «Разноцветное лето» </a:t>
            </a:r>
          </a:p>
          <a:p>
            <a:pPr algn="ctr"/>
            <a:r>
              <a:rPr lang="ru-RU" sz="36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  в МБДОУ «Подгоренский    детский сад №2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Подготовила и провела: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воспитатель ВКК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Романько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Е. Н.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2017г.</a:t>
            </a:r>
          </a:p>
          <a:p>
            <a:pPr algn="ctr"/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99"/>
          </a:solidFill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вторник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«Путешествие в Желтое королевство».</a:t>
            </a:r>
            <a:r>
              <a:rPr lang="ru-RU" b="1" dirty="0" smtClean="0"/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Выставка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Желтое королевство».</a:t>
            </a:r>
          </a:p>
          <a:p>
            <a:endParaRPr lang="ru-RU" dirty="0"/>
          </a:p>
        </p:txBody>
      </p:sp>
      <p:pic>
        <p:nvPicPr>
          <p:cNvPr id="5" name="Picture 2" descr="C:\Documents and Settings\Admin\Рабочий стол\неделя разноцветное лето\P10102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6" y="2143116"/>
            <a:ext cx="4572000" cy="3429000"/>
          </a:xfrm>
          <a:prstGeom prst="rect">
            <a:avLst/>
          </a:prstGeom>
          <a:noFill/>
        </p:spPr>
      </p:pic>
      <p:pic>
        <p:nvPicPr>
          <p:cNvPr id="32770" name="Picture 2" descr="C:\Documents and Settings\Admin\Рабочий стол\неделя разноцветное лето\P10102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204979"/>
            <a:ext cx="3714776" cy="5259815"/>
          </a:xfrm>
          <a:prstGeom prst="rect">
            <a:avLst/>
          </a:prstGeom>
          <a:noFill/>
        </p:spPr>
      </p:pic>
      <p:pic>
        <p:nvPicPr>
          <p:cNvPr id="32771" name="Picture 3" descr="C:\Documents and Settings\Admin\Рабочий стол\неделя разноцветное лето\P10102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571800" y="8001032"/>
            <a:ext cx="4459790" cy="334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5" name="Объект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99FF66">
              <a:alpha val="62000"/>
            </a:srgbClr>
          </a:solidFill>
          <a:ln>
            <a:solidFill>
              <a:srgbClr val="99FF33"/>
            </a:solidFill>
          </a:ln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E39"/>
                </a:solidFill>
              </a:rPr>
              <a:t>      </a:t>
            </a:r>
            <a:r>
              <a:rPr lang="ru-RU" b="1" dirty="0" smtClean="0"/>
              <a:t>среда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«Путешествие в Зеленое королевство»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«Листики» «Деревце» «Зеленый лес» .</a:t>
            </a:r>
          </a:p>
        </p:txBody>
      </p:sp>
      <p:pic>
        <p:nvPicPr>
          <p:cNvPr id="30722" name="Picture 2" descr="C:\Documents and Settings\Admin\Рабочий стол\неделя разноцветное лето\P10102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1200" y="1525149"/>
            <a:ext cx="3332106" cy="4706919"/>
          </a:xfrm>
          <a:prstGeom prst="rect">
            <a:avLst/>
          </a:prstGeom>
          <a:noFill/>
        </p:spPr>
      </p:pic>
      <p:pic>
        <p:nvPicPr>
          <p:cNvPr id="30723" name="Picture 3" descr="C:\Documents and Settings\Admin\Рабочий стол\неделя разноцветное лето\P10102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1142984"/>
            <a:ext cx="3733826" cy="2286016"/>
          </a:xfrm>
          <a:prstGeom prst="rect">
            <a:avLst/>
          </a:prstGeom>
          <a:noFill/>
        </p:spPr>
      </p:pic>
      <p:pic>
        <p:nvPicPr>
          <p:cNvPr id="30724" name="Picture 4" descr="C:\Documents and Settings\Admin\Рабочий стол\неделя разноцветное лето\P10102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500438"/>
            <a:ext cx="4087254" cy="3065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5" name="Объект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99FF66">
              <a:alpha val="62000"/>
            </a:srgbClr>
          </a:solidFill>
          <a:ln>
            <a:solidFill>
              <a:srgbClr val="99FF33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E39"/>
                </a:solidFill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«Путешествие в Зеленое королевство».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Выставка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«Зеленое королевство».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28674" name="Picture 2" descr="C:\Documents and Settings\Admin\Рабочий стол\неделя разноцветное лето\P10102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3243935" cy="2286016"/>
          </a:xfrm>
          <a:prstGeom prst="rect">
            <a:avLst/>
          </a:prstGeom>
          <a:noFill/>
        </p:spPr>
      </p:pic>
      <p:pic>
        <p:nvPicPr>
          <p:cNvPr id="28675" name="Picture 3" descr="C:\Documents and Settings\Admin\Рабочий стол\неделя разноцветное лето\P10102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357298"/>
            <a:ext cx="3871920" cy="2428892"/>
          </a:xfrm>
          <a:prstGeom prst="rect">
            <a:avLst/>
          </a:prstGeom>
          <a:noFill/>
        </p:spPr>
      </p:pic>
      <p:pic>
        <p:nvPicPr>
          <p:cNvPr id="6" name="Picture 3" descr="C:\Documents and Settings\Admin\Рабочий стол\неделя разноцветное лето\P10102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4071942"/>
            <a:ext cx="4989941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5" name="Объект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99FF66">
              <a:alpha val="62000"/>
            </a:srgbClr>
          </a:solidFill>
          <a:ln>
            <a:solidFill>
              <a:srgbClr val="99FF33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E39"/>
                </a:solidFill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«Путешествие в Зеленое королевство».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Выставка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«Зеленое королевство».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1357298"/>
            <a:ext cx="4572032" cy="5181636"/>
          </a:xfrm>
          <a:prstGeom prst="flowChartOr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четверг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«Путешествие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голубое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(синее) королевство»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Конструирование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корабли»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«Бабочки»(оригами)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Admin\Рабочий стол\неделя разноцветное лето\P10102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000108"/>
            <a:ext cx="3661198" cy="2500330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неделя разноцветное лето\P10102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071546"/>
            <a:ext cx="3500462" cy="2622527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3714752"/>
            <a:ext cx="3714324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четверг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«Путешествие 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голубое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(синее) королевство»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Выставка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олубое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(синее) королевство»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Documents and Settings\Admin\Рабочий стол\неделя разноцветное лето\P10102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071546"/>
            <a:ext cx="6286544" cy="5143537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B0CA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Documents and Settings\Admin\Рабочий стол\неделя разноцветное лето\P10102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214686"/>
            <a:ext cx="4357718" cy="3268289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пятница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«Путешествие в 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разноцветное королевство»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Выставка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«Разноцветное королевство»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Конструирование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азные цветы»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428736"/>
            <a:ext cx="4019416" cy="3208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3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Развлечение «Разноцветный мир»</a:t>
            </a:r>
            <a:endParaRPr lang="ru-RU" sz="2800" dirty="0" smtClean="0"/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Вызвать у детей радость от общения;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Закрепить знания основных цветов спектра, художественных материалов (краски, кисточки, карандаши и т.п.); Расширить представления о способах получения новых цветов путем смешивания красок.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000240"/>
            <a:ext cx="4143372" cy="306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10826" y="3071810"/>
            <a:ext cx="4056586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det-sad-vesenniy-fon-dlya-oformleniya-12298-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4282" y="214290"/>
            <a:ext cx="78581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Организовать весёлый досуг детей; активизировать мыслительную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деятельность, развивать дружеские отношения между детьми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познавательные способности детей, представления о предметах и явлениях, развивать умственную активность с помощью проблемных вопросов, наблюдательность, любознательность.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Закрепить знание цветового спектра у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Научить детей рисовать радугу, правильно называть ее цвета.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различать цвета, сопоставлять их с предметами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Учить детей различать теплые и холодные цвета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Упражнять в умении рассказывать о цвете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Научить группировать предметы по цвету и отдельным цветовым деталям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цветовое восприятие, внимание, наблюдательность, расширять знания о материалах, их которых состоят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предметы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625E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88040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понедельник «Путешествие в Красное королевство».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Admin\Рабочий стол\неделя разноцветное лето\P10102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000108"/>
            <a:ext cx="6358474" cy="4768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625E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понедельник «Путешествие в Красное королевство».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Рисование: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«Красное солнышко», «Красные предметы»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Documents and Settings\Admin\Рабочий стол\неделя разноцветное лето\P10102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4071942"/>
            <a:ext cx="3071834" cy="2303876"/>
          </a:xfrm>
          <a:prstGeom prst="rect">
            <a:avLst/>
          </a:prstGeom>
          <a:noFill/>
        </p:spPr>
      </p:pic>
      <p:pic>
        <p:nvPicPr>
          <p:cNvPr id="22531" name="Picture 3" descr="C:\Documents and Settings\Admin\Рабочий стол\неделя разноцветное лето\P10102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1142984"/>
            <a:ext cx="3143270" cy="2428891"/>
          </a:xfrm>
          <a:prstGeom prst="rect">
            <a:avLst/>
          </a:prstGeom>
          <a:noFill/>
        </p:spPr>
      </p:pic>
      <p:pic>
        <p:nvPicPr>
          <p:cNvPr id="22532" name="Picture 4" descr="C:\Documents and Settings\Admin\Рабочий стол\неделя разноцветное лето\P10102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1142984"/>
            <a:ext cx="2870181" cy="2418636"/>
          </a:xfrm>
          <a:prstGeom prst="rect">
            <a:avLst/>
          </a:prstGeom>
          <a:noFill/>
        </p:spPr>
      </p:pic>
      <p:pic>
        <p:nvPicPr>
          <p:cNvPr id="22533" name="Picture 5" descr="C:\Documents and Settings\Admin\Рабочий стол\неделя разноцветное лето\P10102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 flipH="1" flipV="1">
            <a:off x="5054612" y="3660768"/>
            <a:ext cx="2320925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625E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понедельник «Путешествие в Красное королевство».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«Красные кораблики»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571612"/>
            <a:ext cx="6215105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625E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понедельник «Путешествие в Красное королевство».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Выставка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Красное королевство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Documents and Settings\Admin\Рабочий стол\неделя разноцветное лето\P10102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142984"/>
            <a:ext cx="3729550" cy="2786082"/>
          </a:xfrm>
          <a:prstGeom prst="rect">
            <a:avLst/>
          </a:prstGeom>
          <a:noFill/>
        </p:spPr>
      </p:pic>
      <p:pic>
        <p:nvPicPr>
          <p:cNvPr id="23557" name="Picture 5" descr="C:\Documents and Settings\Admin\Рабочий стол\неделя разноцветное лето\P10102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142984"/>
            <a:ext cx="3691455" cy="2768592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4143381"/>
            <a:ext cx="3763528" cy="261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625E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понедельник «Путешествие в Красное королевство».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Выставка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Красное королевство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C:\Documents and Settings\Admin\Рабочий стол\неделя разноцветное лето\P10102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3857628"/>
            <a:ext cx="3643338" cy="2732502"/>
          </a:xfrm>
          <a:prstGeom prst="rect">
            <a:avLst/>
          </a:prstGeom>
          <a:noFill/>
        </p:spPr>
      </p:pic>
      <p:pic>
        <p:nvPicPr>
          <p:cNvPr id="23556" name="Picture 4" descr="C:\Documents and Settings\Admin\Рабочий стол\неделя разноцветное лето\P10102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071546"/>
            <a:ext cx="3643338" cy="2732504"/>
          </a:xfrm>
          <a:prstGeom prst="rect">
            <a:avLst/>
          </a:prstGeom>
          <a:noFill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1071546"/>
            <a:ext cx="34123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99"/>
          </a:solidFill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вторник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«Путешествие в Желтое королевство».</a:t>
            </a:r>
            <a:r>
              <a:rPr lang="ru-RU" sz="2800" dirty="0" smtClean="0"/>
              <a:t> 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«Солнышко», «Такси»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3" descr="C:\Documents and Settings\Admin\Рабочий стол\неделя разноцветное лето\P10102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3929066"/>
            <a:ext cx="5715040" cy="2667019"/>
          </a:xfrm>
          <a:prstGeom prst="rect">
            <a:avLst/>
          </a:prstGeom>
          <a:noFill/>
        </p:spPr>
      </p:pic>
      <p:pic>
        <p:nvPicPr>
          <p:cNvPr id="31746" name="Picture 2" descr="C:\Documents and Settings\Admin\Рабочий стол\неделя разноцветное лето\P10102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142984"/>
            <a:ext cx="3952902" cy="2964677"/>
          </a:xfrm>
          <a:prstGeom prst="rect">
            <a:avLst/>
          </a:prstGeom>
          <a:noFill/>
        </p:spPr>
      </p:pic>
      <p:pic>
        <p:nvPicPr>
          <p:cNvPr id="31747" name="Picture 3" descr="C:\Documents and Settings\Admin\Рабочий стол\неделя разноцветное лето\P10102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214422"/>
            <a:ext cx="3429024" cy="2849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99"/>
          </a:solidFill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вторник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«Путешествие в Желтое королевство».</a:t>
            </a:r>
            <a:r>
              <a:rPr lang="ru-RU" sz="2800" dirty="0" smtClean="0"/>
              <a:t> 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«Разноцветное такси»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4" descr="C:\Documents and Settings\Admin\Рабочий стол\неделя разноцветное лето\P10102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357298"/>
            <a:ext cx="6072230" cy="4554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368</Words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21</cp:revision>
  <dcterms:modified xsi:type="dcterms:W3CDTF">2017-09-02T08:11:11Z</dcterms:modified>
</cp:coreProperties>
</file>