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400C2-2F55-4DE4-BC77-816F2ECB5D6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C553E-376B-4CD1-8C66-A598AEFB26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/>
          </p:cNvSpPr>
          <p:nvPr/>
        </p:nvSpPr>
        <p:spPr>
          <a:xfrm>
            <a:off x="1143000" y="404664"/>
            <a:ext cx="6400800" cy="1152128"/>
          </a:xfrm>
          <a:prstGeom prst="rect">
            <a:avLst/>
          </a:prstGeom>
        </p:spPr>
        <p:txBody>
          <a:bodyPr/>
          <a:lstStyle/>
          <a:p>
            <a:pPr marL="4572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200" b="1" i="0" u="none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ОТРЯД ЮИД «ДЕТСКИЙ ПАТРУЛЬ»</a:t>
            </a:r>
            <a:endParaRPr kumimoji="0" lang="ru-RU" sz="2200" b="1" i="0" u="none" strike="noStrike" kern="1200" cap="none" spc="0" normalizeH="0" baseline="0" noProof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Pictures\волкова\Щеглов\фото\234\image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340768"/>
            <a:ext cx="7272599" cy="495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волкова\Щеглов\фото\234\image37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3573016"/>
            <a:ext cx="3914775" cy="2871787"/>
          </a:xfrm>
          <a:prstGeom prst="rect">
            <a:avLst/>
          </a:prstGeom>
          <a:noFill/>
        </p:spPr>
      </p:pic>
      <p:pic>
        <p:nvPicPr>
          <p:cNvPr id="10243" name="Picture 3" descr="C:\Users\User\Pictures\волкова\Щеглов\фото\234\image38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476672"/>
            <a:ext cx="3886200" cy="2809875"/>
          </a:xfrm>
          <a:prstGeom prst="rect">
            <a:avLst/>
          </a:prstGeom>
          <a:noFill/>
        </p:spPr>
      </p:pic>
      <p:pic>
        <p:nvPicPr>
          <p:cNvPr id="10244" name="Picture 4" descr="C:\Users\User\Pictures\волкова\Щеглов\фото\234\image39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573016"/>
            <a:ext cx="3968750" cy="2871787"/>
          </a:xfrm>
          <a:prstGeom prst="rect">
            <a:avLst/>
          </a:prstGeom>
          <a:noFill/>
        </p:spPr>
      </p:pic>
      <p:pic>
        <p:nvPicPr>
          <p:cNvPr id="10245" name="Picture 5" descr="C:\Users\User\Pictures\волкова\Щеглов\фото\234\image40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454542"/>
            <a:ext cx="3856321" cy="281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404664"/>
            <a:ext cx="7776864" cy="1080120"/>
          </a:xfrm>
          <a:prstGeom prst="rect">
            <a:avLst/>
          </a:prstGeom>
          <a:effectLst/>
        </p:spPr>
        <p:txBody>
          <a:bodyPr numCol="1">
            <a:prstTxWarp prst="textDeflat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User\Pictures\волкова\Щеглов\фото\234\image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772816"/>
            <a:ext cx="7940967" cy="450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волкова\Щеглов\фото\234\image5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50" b="1528"/>
          <a:stretch>
            <a:fillRect/>
          </a:stretch>
        </p:blipFill>
        <p:spPr bwMode="auto">
          <a:xfrm>
            <a:off x="467544" y="836712"/>
            <a:ext cx="3456384" cy="4608512"/>
          </a:xfrm>
          <a:prstGeom prst="rect">
            <a:avLst/>
          </a:prstGeom>
          <a:noFill/>
        </p:spPr>
      </p:pic>
      <p:pic>
        <p:nvPicPr>
          <p:cNvPr id="2051" name="Picture 3" descr="C:\Users\User\Pictures\волкова\Щеглов\фото\234\image3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32656"/>
            <a:ext cx="4027488" cy="3021013"/>
          </a:xfrm>
          <a:prstGeom prst="rect">
            <a:avLst/>
          </a:prstGeom>
          <a:noFill/>
        </p:spPr>
      </p:pic>
      <p:pic>
        <p:nvPicPr>
          <p:cNvPr id="2052" name="Picture 4" descr="C:\Users\User\Pictures\волкова\Щеглов\фото\234\image4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3645024"/>
            <a:ext cx="4028400" cy="2837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волкова\Щеглов\фото\234\image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04664"/>
            <a:ext cx="2949565" cy="3052800"/>
          </a:xfrm>
          <a:prstGeom prst="rect">
            <a:avLst/>
          </a:prstGeom>
          <a:noFill/>
        </p:spPr>
      </p:pic>
      <p:pic>
        <p:nvPicPr>
          <p:cNvPr id="3075" name="Picture 3" descr="C:\Users\User\Pictures\волкова\Щеглов\фото\234\image6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88802" y="4071838"/>
            <a:ext cx="2838450" cy="2128838"/>
          </a:xfrm>
          <a:prstGeom prst="rect">
            <a:avLst/>
          </a:prstGeom>
          <a:noFill/>
        </p:spPr>
      </p:pic>
      <p:pic>
        <p:nvPicPr>
          <p:cNvPr id="3076" name="Picture 4" descr="C:\Users\User\Pictures\волкова\Щеглов\фото\234\image7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999483" y="1553245"/>
            <a:ext cx="5162550" cy="387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волкова\Щеглов\фото\234\image9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3886200" cy="2913062"/>
          </a:xfrm>
          <a:prstGeom prst="rect">
            <a:avLst/>
          </a:prstGeom>
          <a:noFill/>
        </p:spPr>
      </p:pic>
      <p:pic>
        <p:nvPicPr>
          <p:cNvPr id="4099" name="Picture 3" descr="C:\Users\User\Pictures\волкова\Щеглов\фото\234\image10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573016"/>
            <a:ext cx="3844925" cy="2884488"/>
          </a:xfrm>
          <a:prstGeom prst="rect">
            <a:avLst/>
          </a:prstGeom>
          <a:noFill/>
        </p:spPr>
      </p:pic>
      <p:pic>
        <p:nvPicPr>
          <p:cNvPr id="4100" name="Picture 4" descr="C:\Users\User\Pictures\волкова\Щеглов\фото\234\image11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404664"/>
            <a:ext cx="3886206" cy="2912400"/>
          </a:xfrm>
          <a:prstGeom prst="rect">
            <a:avLst/>
          </a:prstGeom>
          <a:noFill/>
        </p:spPr>
      </p:pic>
      <p:pic>
        <p:nvPicPr>
          <p:cNvPr id="4101" name="Picture 5" descr="C:\Users\User\Pictures\волкова\Щеглов\фото\234\image12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1023441" y="3881215"/>
            <a:ext cx="3033713" cy="2273300"/>
          </a:xfrm>
          <a:prstGeom prst="rect">
            <a:avLst/>
          </a:prstGeom>
          <a:noFill/>
        </p:spPr>
      </p:pic>
      <p:pic>
        <p:nvPicPr>
          <p:cNvPr id="4102" name="Picture 6" descr="C:\Users\User\Pictures\волкова\Щеглов\фото\234\image13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2276872"/>
            <a:ext cx="1110982" cy="177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волкова\Щеглов\фото\234\image16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764704"/>
            <a:ext cx="3726766" cy="4680000"/>
          </a:xfrm>
          <a:prstGeom prst="rect">
            <a:avLst/>
          </a:prstGeom>
          <a:noFill/>
        </p:spPr>
      </p:pic>
      <p:pic>
        <p:nvPicPr>
          <p:cNvPr id="5123" name="Picture 3" descr="C:\Users\User\Pictures\волкова\Щеглов\фото\234\image14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25829" y="260648"/>
            <a:ext cx="4227522" cy="3168352"/>
          </a:xfrm>
          <a:prstGeom prst="rect">
            <a:avLst/>
          </a:prstGeom>
          <a:noFill/>
        </p:spPr>
      </p:pic>
      <p:pic>
        <p:nvPicPr>
          <p:cNvPr id="5124" name="Picture 4" descr="C:\Users\User\Pictures\волкова\Щеглов\фото\234\image15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536902"/>
            <a:ext cx="4174926" cy="3134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волкова\Щеглов\фото\234\image17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3573016"/>
            <a:ext cx="3935413" cy="2955925"/>
          </a:xfrm>
          <a:prstGeom prst="rect">
            <a:avLst/>
          </a:prstGeom>
          <a:noFill/>
        </p:spPr>
      </p:pic>
      <p:pic>
        <p:nvPicPr>
          <p:cNvPr id="6147" name="Picture 3" descr="C:\Users\User\Pictures\волкова\Щеглов\фото\234\image18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75370" y="712862"/>
            <a:ext cx="3038475" cy="2278063"/>
          </a:xfrm>
          <a:prstGeom prst="rect">
            <a:avLst/>
          </a:prstGeom>
          <a:noFill/>
        </p:spPr>
      </p:pic>
      <p:pic>
        <p:nvPicPr>
          <p:cNvPr id="6148" name="Picture 4" descr="C:\Users\User\Pictures\волкова\Щеглов\фото\234\image19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374604" y="1466156"/>
            <a:ext cx="5041900" cy="3783013"/>
          </a:xfrm>
          <a:prstGeom prst="rect">
            <a:avLst/>
          </a:prstGeom>
          <a:noFill/>
        </p:spPr>
      </p:pic>
      <p:pic>
        <p:nvPicPr>
          <p:cNvPr id="6149" name="Picture 5" descr="C:\Users\User\Pictures\волкова\Щеглов\фото\234\image20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692696"/>
            <a:ext cx="1309340" cy="23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волкова\Щеглов\фото\234\image21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4509120"/>
            <a:ext cx="3529013" cy="20653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1" name="Picture 3" descr="C:\Users\User\Pictures\волкова\Щеглов\фото\234\image22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3146426" cy="2293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2" name="Picture 4" descr="C:\Users\User\Pictures\волкова\Щеглов\фото\234\image2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1052736"/>
            <a:ext cx="2447925" cy="1376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3" name="Picture 5" descr="C:\Users\User\Pictures\волкова\Щеглов\фото\234\image27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548680"/>
            <a:ext cx="2352675" cy="1322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4" name="Picture 6" descr="C:\Users\User\Pictures\волкова\Щеглов\фото\234\image24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55776" y="2852936"/>
            <a:ext cx="2593975" cy="1579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5" name="Picture 7" descr="C:\Users\User\Pictures\волкова\Щеглов\фото\234\image26.jpe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24128" y="2636912"/>
            <a:ext cx="2663825" cy="1497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6" name="Picture 8" descr="C:\Users\User\Pictures\волкова\Щеглов\фото\234\image25.jpe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83568" y="4797152"/>
            <a:ext cx="2846387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волкова\Щеглов\фото\234\image28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404664"/>
            <a:ext cx="3598862" cy="2701925"/>
          </a:xfrm>
          <a:prstGeom prst="rect">
            <a:avLst/>
          </a:prstGeom>
          <a:noFill/>
        </p:spPr>
      </p:pic>
      <p:pic>
        <p:nvPicPr>
          <p:cNvPr id="8195" name="Picture 3" descr="C:\Users\User\Pictures\волкова\Щеглов\фото\234\image30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645024"/>
            <a:ext cx="3806825" cy="2855912"/>
          </a:xfrm>
          <a:prstGeom prst="rect">
            <a:avLst/>
          </a:prstGeom>
          <a:noFill/>
        </p:spPr>
      </p:pic>
      <p:pic>
        <p:nvPicPr>
          <p:cNvPr id="8196" name="Picture 4" descr="C:\Users\User\Pictures\волкова\Щеглов\фото\234\image31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404664"/>
            <a:ext cx="3470275" cy="2601912"/>
          </a:xfrm>
          <a:prstGeom prst="rect">
            <a:avLst/>
          </a:prstGeom>
          <a:noFill/>
        </p:spPr>
      </p:pic>
      <p:pic>
        <p:nvPicPr>
          <p:cNvPr id="8197" name="Picture 5" descr="C:\Users\User\Pictures\волкова\Щеглов\фото\234\image29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3645024"/>
            <a:ext cx="3870325" cy="2900363"/>
          </a:xfrm>
          <a:prstGeom prst="rect">
            <a:avLst/>
          </a:prstGeom>
          <a:noFill/>
        </p:spPr>
      </p:pic>
      <p:pic>
        <p:nvPicPr>
          <p:cNvPr id="8198" name="Picture 6" descr="C:\Users\User\Pictures\волкова\Щеглов\фото\234\image32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3275" y="2473325"/>
            <a:ext cx="2427288" cy="1820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волкова\Щеглов\фото\234\image3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3744913" cy="2809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9" name="Picture 3" descr="C:\Users\User\Pictures\волкова\Щеглов\фото\234\image34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56992"/>
            <a:ext cx="4119563" cy="30876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0" name="Picture 4" descr="C:\Users\User\Pictures\волкова\Щеглов\фото\234\image35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332656"/>
            <a:ext cx="3745465" cy="2811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1" name="Picture 5" descr="C:\Users\User\Pictures\волкова\Щеглов\фото\234\image36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3284984"/>
            <a:ext cx="4230687" cy="3171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2017-09-02T10:37:08Z</dcterms:created>
  <dcterms:modified xsi:type="dcterms:W3CDTF">2017-09-02T11:18:54Z</dcterms:modified>
</cp:coreProperties>
</file>