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  <p:sldMasterId id="2147483714" r:id="rId4"/>
    <p:sldMasterId id="2147483728" r:id="rId5"/>
    <p:sldMasterId id="2147483742" r:id="rId6"/>
    <p:sldMasterId id="2147483756" r:id="rId7"/>
    <p:sldMasterId id="2147483770" r:id="rId8"/>
  </p:sldMasterIdLst>
  <p:notesMasterIdLst>
    <p:notesMasterId r:id="rId26"/>
  </p:notesMasterIdLst>
  <p:sldIdLst>
    <p:sldId id="256" r:id="rId9"/>
    <p:sldId id="261" r:id="rId10"/>
    <p:sldId id="262" r:id="rId11"/>
    <p:sldId id="287" r:id="rId12"/>
    <p:sldId id="277" r:id="rId13"/>
    <p:sldId id="264" r:id="rId14"/>
    <p:sldId id="278" r:id="rId15"/>
    <p:sldId id="279" r:id="rId16"/>
    <p:sldId id="280" r:id="rId17"/>
    <p:sldId id="281" r:id="rId18"/>
    <p:sldId id="282" r:id="rId19"/>
    <p:sldId id="268" r:id="rId20"/>
    <p:sldId id="286" r:id="rId21"/>
    <p:sldId id="270" r:id="rId22"/>
    <p:sldId id="272" r:id="rId23"/>
    <p:sldId id="27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C83D8-6C1E-4902-B173-AEE07704D7B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ECFCB-07DE-4CFA-9351-D028A3D19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559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50489C-48BB-414B-BF0D-ECF46668C84D}" type="slidenum">
              <a:rPr lang="ru-RU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6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5710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30D0D-E348-4794-A9E8-06007ACE8B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0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7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7F77C-D5DD-422F-9B34-B756E72CA0E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77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74F29-CCD1-4171-815B-381A4A24445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14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B7454-BB53-4CF5-A12E-0ED15D24D72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16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6E3B3-1F2A-4CAF-A004-62C7E5D21C4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6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C3464-C909-4D4F-A4AF-43400ED4A01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16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88419-28F1-434A-99EB-6D9DDCD6415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02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9350-56E4-4EF7-A37E-A0CBAF36F2C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56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B58B-DCD3-425F-B5DF-37A39D48BC2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6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231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C38CB-CAE9-43E1-965D-4C792A8BB8A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02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96BFD-473A-4CB8-BE98-4E4DFF1FCC2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31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21ECB-B0FD-4374-93FD-731700B53BA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067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9A8CF-9CB4-4620-84C3-49FA336B03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41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AE20-9F3D-4BC6-8297-D560A0B0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117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ADAA-115B-416B-BB75-914562D921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65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DF6B6-F0B0-4160-B9F1-36331EC160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6726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B2CAE-8F2A-45BC-856A-53C86AF372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210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2D04-6314-4F45-9CEB-16E0E531CC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45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7ED0-917E-4D09-8247-3949B5D5B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0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5686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8799C-8F7D-4E94-885C-4DB79C6241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670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D214-52DE-46FF-9817-21F43BBEEE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64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7A44-73A1-4DEE-B3D1-CA493DDBCA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1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18E-1B92-4745-85CF-520013A886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4299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FA12-0471-45CE-A44A-BDD88681B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58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24D-3AE7-4542-88C0-8BFD1E6BB6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260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9A8CF-9CB4-4620-84C3-49FA336B03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794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AE20-9F3D-4BC6-8297-D560A0B0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26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ADAA-115B-416B-BB75-914562D921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803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DF6B6-F0B0-4160-B9F1-36331EC160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7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5261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B2CAE-8F2A-45BC-856A-53C86AF372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568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2D04-6314-4F45-9CEB-16E0E531CC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63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7ED0-917E-4D09-8247-3949B5D5B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683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8799C-8F7D-4E94-885C-4DB79C6241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467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D214-52DE-46FF-9817-21F43BBEEE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310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7A44-73A1-4DEE-B3D1-CA493DDBCA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53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18E-1B92-4745-85CF-520013A886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884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FA12-0471-45CE-A44A-BDD88681B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2730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24D-3AE7-4542-88C0-8BFD1E6BB6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0482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9A8CF-9CB4-4620-84C3-49FA336B03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7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075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AE20-9F3D-4BC6-8297-D560A0B0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512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ADAA-115B-416B-BB75-914562D921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398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DF6B6-F0B0-4160-B9F1-36331EC160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8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B2CAE-8F2A-45BC-856A-53C86AF372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48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2D04-6314-4F45-9CEB-16E0E531CC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204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7ED0-917E-4D09-8247-3949B5D5B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4711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8799C-8F7D-4E94-885C-4DB79C6241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94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D214-52DE-46FF-9817-21F43BBEEE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637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7A44-73A1-4DEE-B3D1-CA493DDBCA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059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18E-1B92-4745-85CF-520013A886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268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FA12-0471-45CE-A44A-BDD88681B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1486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24D-3AE7-4542-88C0-8BFD1E6BB6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257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9A8CF-9CB4-4620-84C3-49FA336B03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8560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AE20-9F3D-4BC6-8297-D560A0B0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249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ADAA-115B-416B-BB75-914562D921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88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DF6B6-F0B0-4160-B9F1-36331EC160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038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B2CAE-8F2A-45BC-856A-53C86AF372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9581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2D04-6314-4F45-9CEB-16E0E531CC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5610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7ED0-917E-4D09-8247-3949B5D5B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3420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8799C-8F7D-4E94-885C-4DB79C6241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0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39418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D214-52DE-46FF-9817-21F43BBEEE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3612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7A44-73A1-4DEE-B3D1-CA493DDBCA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076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18E-1B92-4745-85CF-520013A886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214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FA12-0471-45CE-A44A-BDD88681B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48309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24D-3AE7-4542-88C0-8BFD1E6BB6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178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9A8CF-9CB4-4620-84C3-49FA336B03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793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AE20-9F3D-4BC6-8297-D560A0B00B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6801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ADAA-115B-416B-BB75-914562D921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389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DF6B6-F0B0-4160-B9F1-36331EC160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018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B2CAE-8F2A-45BC-856A-53C86AF372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1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1128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2D04-6314-4F45-9CEB-16E0E531CC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66735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7ED0-917E-4D09-8247-3949B5D5B8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6658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8799C-8F7D-4E94-885C-4DB79C6241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771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D214-52DE-46FF-9817-21F43BBEEE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2279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7A44-73A1-4DEE-B3D1-CA493DDBCA9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176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18E-1B92-4745-85CF-520013A886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80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FA12-0471-45CE-A44A-BDD88681BA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927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24D-3AE7-4542-88C0-8BFD1E6BB63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01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5D87B-12C1-4B90-A2E2-D69C1E8913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1775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1ED5E-E696-41FC-98E7-CA7DE58953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2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1245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8FE1F-BACE-4865-B6E0-948C8BBA95E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61188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01AAE-A896-4EE6-B0C9-D2CFBC7EF3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5817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06750-4EC5-4C87-A06C-46256B728E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2062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16B19-7AA7-4ABF-841E-9228519C03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153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C98CC-79DA-4D19-AE28-9AF0ABC021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151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F698F-CE07-463B-9C0F-465574C7E2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4106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92FDA-17DD-4520-A6B1-B7D4E90AAB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6230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A4F7-02E4-42EA-8635-6AFA57F675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169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FCB8E-D702-491C-91A2-715C63B06D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01186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86868-1FD1-4C0A-9E2B-087EE95071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7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441F4-8BAF-42CF-999C-59237378CC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066DD-190E-4D4F-9826-20659E82C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75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FA71F8-8F26-4BFA-B960-8BE9D4201975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6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A794-4CBA-45BC-BCB2-19183C191C8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0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A794-4CBA-45BC-BCB2-19183C191C8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2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A794-4CBA-45BC-BCB2-19183C191C8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2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A794-4CBA-45BC-BCB2-19183C191C8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02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A794-4CBA-45BC-BCB2-19183C191C8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5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1C594C-7DEE-44EA-BE27-4FAB2B7B086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1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8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9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1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2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://stol-oboi.ru/img/articles/Apr/27/5cc69f94b7da316e6b90968931e9ec7a/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640871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24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://s45.radikal.ru/i108/1002/c0/c535b1d059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1306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5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50825" y="2276475"/>
            <a:ext cx="5472113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417609"/>
          </a:xfrm>
        </p:spPr>
        <p:txBody>
          <a:bodyPr/>
          <a:lstStyle/>
          <a:p>
            <a:r>
              <a:rPr lang="ru-RU" sz="13800" dirty="0" smtClean="0"/>
              <a:t>Задачки 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27033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19" name="Picture 5" descr="m-zuk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9925" y="2332038"/>
            <a:ext cx="3394075" cy="4525962"/>
          </a:xfrm>
          <a:noFill/>
        </p:spPr>
      </p:pic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50825" y="2276475"/>
            <a:ext cx="54721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</a:rPr>
              <a:t>Под кустами у реки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</a:rPr>
              <a:t>Жили майские жуки: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</a:rPr>
              <a:t>Дочка, сын, отец и мать –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</a:rPr>
              <a:t>Кто успел их сосчитать?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221" name="Picture 12" descr="275px-Cockchafer_at_the_spr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419475" cy="2492375"/>
          </a:xfrm>
          <a:noFill/>
        </p:spPr>
      </p:pic>
      <p:sp>
        <p:nvSpPr>
          <p:cNvPr id="88079" name="Oval 15"/>
          <p:cNvSpPr>
            <a:spLocks noChangeArrowheads="1"/>
          </p:cNvSpPr>
          <p:nvPr/>
        </p:nvSpPr>
        <p:spPr bwMode="auto">
          <a:xfrm>
            <a:off x="3563938" y="4941888"/>
            <a:ext cx="1706562" cy="1706562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>
                <a:solidFill>
                  <a:srgbClr val="FFFFFF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697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50825" y="2133600"/>
            <a:ext cx="519588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снег упал Серёжка,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за ним Алёшка,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за ним Иринка,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за ней Маринка,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потом упал Игнат.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Сколько на снегу ребят?</a:t>
            </a:r>
          </a:p>
        </p:txBody>
      </p:sp>
      <p:sp>
        <p:nvSpPr>
          <p:cNvPr id="10243" name="Rectangle 1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5" descr="people5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2160587" cy="1728788"/>
          </a:xfrm>
          <a:noFill/>
        </p:spPr>
      </p:pic>
      <p:pic>
        <p:nvPicPr>
          <p:cNvPr id="10245" name="Picture 8" descr="newy118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4888" y="3860800"/>
            <a:ext cx="2771775" cy="2781300"/>
          </a:xfrm>
          <a:noFill/>
        </p:spPr>
      </p:pic>
      <p:pic>
        <p:nvPicPr>
          <p:cNvPr id="10246" name="Picture 14" descr="star2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24100" y="4879975"/>
            <a:ext cx="304800" cy="304800"/>
          </a:xfrm>
          <a:noFill/>
        </p:spPr>
      </p:pic>
      <p:sp>
        <p:nvSpPr>
          <p:cNvPr id="91148" name="AutoShape 12"/>
          <p:cNvSpPr>
            <a:spLocks noChangeArrowheads="1"/>
          </p:cNvSpPr>
          <p:nvPr/>
        </p:nvSpPr>
        <p:spPr bwMode="auto">
          <a:xfrm>
            <a:off x="3492500" y="5157788"/>
            <a:ext cx="1779588" cy="1484312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>
                <a:solidFill>
                  <a:srgbClr val="333399"/>
                </a:solidFill>
              </a:rPr>
              <a:t>5</a:t>
            </a:r>
          </a:p>
        </p:txBody>
      </p:sp>
      <p:pic>
        <p:nvPicPr>
          <p:cNvPr id="10248" name="Picture 17" descr="star23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1700213"/>
            <a:ext cx="304800" cy="304800"/>
          </a:xfrm>
          <a:noFill/>
        </p:spPr>
      </p:pic>
      <p:pic>
        <p:nvPicPr>
          <p:cNvPr id="10249" name="Picture 20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25654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21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8366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22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921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23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052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24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284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25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12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26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7340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27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28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3006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29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762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30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31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92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32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92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Picture 33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5492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34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35" descr="star2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4451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47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468313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auto">
          <a:xfrm>
            <a:off x="1692275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2916238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4211638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5435600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6588125" y="4048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7740650" y="476250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74" name="Picture 14" descr="1227126675_buratino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412875"/>
            <a:ext cx="7580312" cy="4679950"/>
          </a:xfrm>
          <a:noFill/>
        </p:spPr>
      </p:pic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4859338" y="2852738"/>
            <a:ext cx="27368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5 + 1</a:t>
            </a: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5292725" y="2852738"/>
            <a:ext cx="18637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4 - 2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5292725" y="2997200"/>
            <a:ext cx="20732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2 + 3</a:t>
            </a:r>
          </a:p>
        </p:txBody>
      </p: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5292725" y="2997200"/>
            <a:ext cx="18637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8 - 1</a:t>
            </a:r>
          </a:p>
        </p:txBody>
      </p:sp>
      <p:sp>
        <p:nvSpPr>
          <p:cNvPr id="49173" name="Text Box 21"/>
          <p:cNvSpPr txBox="1">
            <a:spLocks noChangeArrowheads="1"/>
          </p:cNvSpPr>
          <p:nvPr/>
        </p:nvSpPr>
        <p:spPr bwMode="auto">
          <a:xfrm>
            <a:off x="5219700" y="3068638"/>
            <a:ext cx="20732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2 + 2</a:t>
            </a:r>
          </a:p>
        </p:txBody>
      </p: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5292725" y="2924175"/>
            <a:ext cx="18637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6 - 3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 rot="10800000" flipV="1">
            <a:off x="4932363" y="2997200"/>
            <a:ext cx="26685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600" b="1">
                <a:solidFill>
                  <a:srgbClr val="000000"/>
                </a:solidFill>
              </a:rPr>
              <a:t>1 + 0</a:t>
            </a:r>
          </a:p>
        </p:txBody>
      </p: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468313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>
            <a:off x="1692275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78" name="AutoShape 26"/>
          <p:cNvSpPr>
            <a:spLocks noChangeArrowheads="1"/>
          </p:cNvSpPr>
          <p:nvPr/>
        </p:nvSpPr>
        <p:spPr bwMode="auto">
          <a:xfrm>
            <a:off x="2916238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79" name="AutoShape 27"/>
          <p:cNvSpPr>
            <a:spLocks noChangeArrowheads="1"/>
          </p:cNvSpPr>
          <p:nvPr/>
        </p:nvSpPr>
        <p:spPr bwMode="auto">
          <a:xfrm>
            <a:off x="4211638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80" name="AutoShape 28"/>
          <p:cNvSpPr>
            <a:spLocks noChangeArrowheads="1"/>
          </p:cNvSpPr>
          <p:nvPr/>
        </p:nvSpPr>
        <p:spPr bwMode="auto">
          <a:xfrm>
            <a:off x="5435600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81" name="AutoShape 29"/>
          <p:cNvSpPr>
            <a:spLocks noChangeArrowheads="1"/>
          </p:cNvSpPr>
          <p:nvPr/>
        </p:nvSpPr>
        <p:spPr bwMode="auto">
          <a:xfrm>
            <a:off x="6588125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82" name="AutoShape 30"/>
          <p:cNvSpPr>
            <a:spLocks noChangeArrowheads="1"/>
          </p:cNvSpPr>
          <p:nvPr/>
        </p:nvSpPr>
        <p:spPr bwMode="auto">
          <a:xfrm>
            <a:off x="7740650" y="476250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>
              <a:solidFill>
                <a:srgbClr val="CCFFFF"/>
              </a:solidFill>
            </a:endParaRPr>
          </a:p>
        </p:txBody>
      </p:sp>
      <p:sp>
        <p:nvSpPr>
          <p:cNvPr id="49191" name="AutoShape 39"/>
          <p:cNvSpPr>
            <a:spLocks noChangeArrowheads="1"/>
          </p:cNvSpPr>
          <p:nvPr/>
        </p:nvSpPr>
        <p:spPr bwMode="auto">
          <a:xfrm>
            <a:off x="468313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м</a:t>
            </a:r>
          </a:p>
        </p:txBody>
      </p:sp>
      <p:sp>
        <p:nvSpPr>
          <p:cNvPr id="49192" name="AutoShape 40"/>
          <p:cNvSpPr>
            <a:spLocks noChangeArrowheads="1"/>
          </p:cNvSpPr>
          <p:nvPr/>
        </p:nvSpPr>
        <p:spPr bwMode="auto">
          <a:xfrm>
            <a:off x="1692275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о</a:t>
            </a:r>
          </a:p>
        </p:txBody>
      </p:sp>
      <p:sp>
        <p:nvSpPr>
          <p:cNvPr id="49193" name="AutoShape 41"/>
          <p:cNvSpPr>
            <a:spLocks noChangeArrowheads="1"/>
          </p:cNvSpPr>
          <p:nvPr/>
        </p:nvSpPr>
        <p:spPr bwMode="auto">
          <a:xfrm>
            <a:off x="4211638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о</a:t>
            </a:r>
          </a:p>
        </p:txBody>
      </p:sp>
      <p:sp>
        <p:nvSpPr>
          <p:cNvPr id="49194" name="AutoShape 42"/>
          <p:cNvSpPr>
            <a:spLocks noChangeArrowheads="1"/>
          </p:cNvSpPr>
          <p:nvPr/>
        </p:nvSpPr>
        <p:spPr bwMode="auto">
          <a:xfrm>
            <a:off x="5435600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д</a:t>
            </a:r>
          </a:p>
        </p:txBody>
      </p:sp>
      <p:sp>
        <p:nvSpPr>
          <p:cNvPr id="49196" name="AutoShape 44"/>
          <p:cNvSpPr>
            <a:spLocks noChangeArrowheads="1"/>
          </p:cNvSpPr>
          <p:nvPr/>
        </p:nvSpPr>
        <p:spPr bwMode="auto">
          <a:xfrm>
            <a:off x="7740650" y="476250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ы</a:t>
            </a:r>
          </a:p>
        </p:txBody>
      </p:sp>
      <p:sp>
        <p:nvSpPr>
          <p:cNvPr id="49197" name="AutoShape 45"/>
          <p:cNvSpPr>
            <a:spLocks noChangeArrowheads="1"/>
          </p:cNvSpPr>
          <p:nvPr/>
        </p:nvSpPr>
        <p:spPr bwMode="auto">
          <a:xfrm>
            <a:off x="6588125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ц</a:t>
            </a:r>
          </a:p>
        </p:txBody>
      </p:sp>
      <p:sp>
        <p:nvSpPr>
          <p:cNvPr id="49209" name="AutoShape 57"/>
          <p:cNvSpPr>
            <a:spLocks noChangeArrowheads="1"/>
          </p:cNvSpPr>
          <p:nvPr/>
        </p:nvSpPr>
        <p:spPr bwMode="auto">
          <a:xfrm>
            <a:off x="2916238" y="40481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CCFFFF"/>
                </a:solidFill>
              </a:rPr>
              <a:t>л</a:t>
            </a:r>
          </a:p>
        </p:txBody>
      </p:sp>
      <p:sp>
        <p:nvSpPr>
          <p:cNvPr id="49211" name="Text Box 59"/>
          <p:cNvSpPr txBox="1">
            <a:spLocks noChangeArrowheads="1"/>
          </p:cNvSpPr>
          <p:nvPr/>
        </p:nvSpPr>
        <p:spPr bwMode="auto">
          <a:xfrm>
            <a:off x="5580063" y="2997200"/>
            <a:ext cx="1243012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5000" b="1" i="1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88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9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9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/>
      <p:bldP spid="49169" grpId="1"/>
      <p:bldP spid="49170" grpId="0"/>
      <p:bldP spid="49170" grpId="1"/>
      <p:bldP spid="49171" grpId="0"/>
      <p:bldP spid="49171" grpId="1"/>
      <p:bldP spid="49172" grpId="0"/>
      <p:bldP spid="49172" grpId="1"/>
      <p:bldP spid="49173" grpId="0"/>
      <p:bldP spid="49173" grpId="1"/>
      <p:bldP spid="49174" grpId="0"/>
      <p:bldP spid="49174" grpId="1"/>
      <p:bldP spid="49175" grpId="0"/>
      <p:bldP spid="49175" grpId="1"/>
      <p:bldP spid="49191" grpId="0" animBg="1"/>
      <p:bldP spid="49192" grpId="0" animBg="1"/>
      <p:bldP spid="49193" grpId="0" animBg="1"/>
      <p:bldP spid="49194" grpId="0" animBg="1"/>
      <p:bldP spid="49196" grpId="0" animBg="1"/>
      <p:bldP spid="49197" grpId="0" animBg="1"/>
      <p:bldP spid="49209" grpId="0" animBg="1"/>
      <p:bldP spid="492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7353" name="Picture 9" descr="home13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476250"/>
            <a:ext cx="2159000" cy="2519363"/>
          </a:xfrm>
          <a:noFill/>
        </p:spPr>
      </p:pic>
      <p:pic>
        <p:nvPicPr>
          <p:cNvPr id="57356" name="Picture 12" descr="d9560b6f6fc061b4ca526e224d7be47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2950" y="908050"/>
            <a:ext cx="1762125" cy="2185988"/>
          </a:xfrm>
          <a:noFill/>
        </p:spPr>
      </p:pic>
      <p:pic>
        <p:nvPicPr>
          <p:cNvPr id="57359" name="Picture 15" descr="2007111709093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3500438"/>
            <a:ext cx="1616075" cy="2881312"/>
          </a:xfr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 rot="17821178" flipH="1">
            <a:off x="7392988" y="3622675"/>
            <a:ext cx="1193800" cy="2476500"/>
            <a:chOff x="3797" y="754"/>
            <a:chExt cx="852" cy="1931"/>
          </a:xfrm>
        </p:grpSpPr>
        <p:sp>
          <p:nvSpPr>
            <p:cNvPr id="13320" name="Freeform 5"/>
            <p:cNvSpPr>
              <a:spLocks/>
            </p:cNvSpPr>
            <p:nvPr/>
          </p:nvSpPr>
          <p:spPr bwMode="auto">
            <a:xfrm rot="78698">
              <a:off x="3797" y="751"/>
              <a:ext cx="852" cy="1910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1 w 1252"/>
                <a:gd name="T5" fmla="*/ 1 h 3125"/>
                <a:gd name="T6" fmla="*/ 1 w 1252"/>
                <a:gd name="T7" fmla="*/ 1 h 3125"/>
                <a:gd name="T8" fmla="*/ 1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590" name="Freeform 6"/>
            <p:cNvSpPr>
              <a:spLocks/>
            </p:cNvSpPr>
            <p:nvPr/>
          </p:nvSpPr>
          <p:spPr bwMode="auto">
            <a:xfrm rot="78698">
              <a:off x="4428" y="2311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6"/>
                <a:gd name="T13" fmla="*/ 0 h 608"/>
                <a:gd name="T14" fmla="*/ 316 w 316"/>
                <a:gd name="T15" fmla="*/ 608 h 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vert="eaVer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322" name="Freeform 7"/>
            <p:cNvSpPr>
              <a:spLocks/>
            </p:cNvSpPr>
            <p:nvPr/>
          </p:nvSpPr>
          <p:spPr bwMode="auto">
            <a:xfrm rot="78698">
              <a:off x="4551" y="2535"/>
              <a:ext cx="84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23" name="Freeform 8"/>
            <p:cNvSpPr>
              <a:spLocks/>
            </p:cNvSpPr>
            <p:nvPr/>
          </p:nvSpPr>
          <p:spPr bwMode="auto">
            <a:xfrm rot="78698">
              <a:off x="3861" y="761"/>
              <a:ext cx="743" cy="1593"/>
            </a:xfrm>
            <a:custGeom>
              <a:avLst/>
              <a:gdLst>
                <a:gd name="T0" fmla="*/ 1 w 1094"/>
                <a:gd name="T1" fmla="*/ 1 h 2612"/>
                <a:gd name="T2" fmla="*/ 1 w 1094"/>
                <a:gd name="T3" fmla="*/ 1 h 2612"/>
                <a:gd name="T4" fmla="*/ 1 w 1094"/>
                <a:gd name="T5" fmla="*/ 1 h 2612"/>
                <a:gd name="T6" fmla="*/ 1 w 1094"/>
                <a:gd name="T7" fmla="*/ 0 h 2612"/>
                <a:gd name="T8" fmla="*/ 0 w 1094"/>
                <a:gd name="T9" fmla="*/ 1 h 2612"/>
                <a:gd name="T10" fmla="*/ 1 w 1094"/>
                <a:gd name="T11" fmla="*/ 1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7363" name="Picture 19" descr="photo54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60350"/>
            <a:ext cx="3786187" cy="5400675"/>
          </a:xfrm>
          <a:noFill/>
        </p:spPr>
      </p:pic>
    </p:spTree>
    <p:extLst>
      <p:ext uri="{BB962C8B-B14F-4D97-AF65-F5344CB8AC3E}">
        <p14:creationId xmlns:p14="http://schemas.microsoft.com/office/powerpoint/2010/main" val="194559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bells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773238"/>
            <a:ext cx="4895850" cy="3313112"/>
          </a:xfrm>
          <a:noFill/>
        </p:spPr>
      </p:pic>
      <p:pic>
        <p:nvPicPr>
          <p:cNvPr id="3075" name="Picture 7" descr="backgrounds_10004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0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0070C0"/>
                </a:solidFill>
                <a:latin typeface="Arno Pro Smbd" pitchFamily="18" charset="0"/>
              </a:rPr>
              <a:t/>
            </a:r>
            <a:br>
              <a:rPr lang="ru-RU" altLang="ru-RU" sz="6000" b="1" smtClean="0">
                <a:solidFill>
                  <a:srgbClr val="0070C0"/>
                </a:solidFill>
                <a:latin typeface="Arno Pro Smbd" pitchFamily="18" charset="0"/>
              </a:rPr>
            </a:br>
            <a:r>
              <a:rPr lang="ru-RU" altLang="ru-RU" sz="6000" b="1" smtClean="0">
                <a:solidFill>
                  <a:srgbClr val="0070C0"/>
                </a:solidFill>
                <a:latin typeface="Arno Pro Smbd" pitchFamily="18" charset="0"/>
              </a:rPr>
              <a:t>Здравствуй, школа!</a:t>
            </a:r>
          </a:p>
        </p:txBody>
      </p:sp>
    </p:spTree>
    <p:extLst>
      <p:ext uri="{BB962C8B-B14F-4D97-AF65-F5344CB8AC3E}">
        <p14:creationId xmlns:p14="http://schemas.microsoft.com/office/powerpoint/2010/main" val="995301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841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Мы будем с вами вместе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276872"/>
            <a:ext cx="8640960" cy="4320480"/>
          </a:xfrm>
        </p:spPr>
        <p:txBody>
          <a:bodyPr/>
          <a:lstStyle/>
          <a:p>
            <a:pPr eaLnBrk="1" hangingPunct="1"/>
            <a:r>
              <a:rPr lang="ru-RU" altLang="ru-RU" sz="4400" dirty="0" smtClean="0"/>
              <a:t>4 зимы-------------816 дней</a:t>
            </a:r>
          </a:p>
          <a:p>
            <a:pPr eaLnBrk="1" hangingPunct="1"/>
            <a:r>
              <a:rPr lang="ru-RU" altLang="ru-RU" sz="4400" dirty="0" smtClean="0"/>
              <a:t>4 весны-------32 тысячи уроков</a:t>
            </a:r>
          </a:p>
          <a:p>
            <a:pPr eaLnBrk="1" hangingPunct="1"/>
            <a:r>
              <a:rPr lang="ru-RU" altLang="ru-RU" sz="4400" dirty="0" smtClean="0"/>
              <a:t>4 осени-----------50 тысяч часов</a:t>
            </a:r>
          </a:p>
        </p:txBody>
      </p:sp>
    </p:spTree>
    <p:extLst>
      <p:ext uri="{BB962C8B-B14F-4D97-AF65-F5344CB8AC3E}">
        <p14:creationId xmlns:p14="http://schemas.microsoft.com/office/powerpoint/2010/main" val="54367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/>
          <a:lstStyle/>
          <a:p>
            <a:r>
              <a:rPr lang="ru-RU" sz="7200" dirty="0" smtClean="0"/>
              <a:t>Угадай сказочных героев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53544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5" name="Picture 11" descr="1236288983_cheburashka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2997200"/>
            <a:ext cx="3206750" cy="3503613"/>
          </a:xfrm>
          <a:noFill/>
        </p:spPr>
      </p:pic>
      <p:pic>
        <p:nvPicPr>
          <p:cNvPr id="11269" name="Picture 5" descr="rtuirts8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2997200"/>
            <a:ext cx="3421063" cy="3575050"/>
          </a:xfrm>
          <a:noFill/>
        </p:spPr>
      </p:pic>
      <p:sp>
        <p:nvSpPr>
          <p:cNvPr id="512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72" name="Picture 8" descr="олсп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1775" y="357188"/>
            <a:ext cx="3671888" cy="3286125"/>
          </a:xfrm>
          <a:noFill/>
        </p:spPr>
      </p:pic>
    </p:spTree>
    <p:extLst>
      <p:ext uri="{BB962C8B-B14F-4D97-AF65-F5344CB8AC3E}">
        <p14:creationId xmlns:p14="http://schemas.microsoft.com/office/powerpoint/2010/main" val="1347083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chalo4ka.ru/wp-content/uploads/2014/08/Lisa-i-Kolob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"/>
            <a:ext cx="77768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36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origin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752" y="548680"/>
            <a:ext cx="3992563" cy="5400675"/>
          </a:xfrm>
          <a:noFill/>
        </p:spPr>
      </p:pic>
    </p:spTree>
    <p:extLst>
      <p:ext uri="{BB962C8B-B14F-4D97-AF65-F5344CB8AC3E}">
        <p14:creationId xmlns:p14="http://schemas.microsoft.com/office/powerpoint/2010/main" val="260189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4.bp.blogspot.com/-Q_dgn5uigEM/UWBvSjm5u5I/AAAAAAAABRo/ZW2ED9Eqres/s1600/Doctor_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-1"/>
            <a:ext cx="7488832" cy="695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67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sezonmacaron.ru/upload/iblock/86c/86cb80e495141d34da65a96b401982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1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://www.stihi.ru/pics/2015/04/05/9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9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Оформление по умолчанию">
  <a:themeElements>
    <a:clrScheme name="Оформление по умолчанию 13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FAD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FAD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CCFF33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2FFAD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CCFF33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2FFAD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CCFF33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2FFAD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109</Words>
  <Application>Microsoft Office PowerPoint</Application>
  <PresentationFormat>Экран (4:3)</PresentationFormat>
  <Paragraphs>39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Тема Office</vt:lpstr>
      <vt:lpstr>1_Оформление по умолчанию</vt:lpstr>
      <vt:lpstr>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2_Оформление по умолчанию</vt:lpstr>
      <vt:lpstr>Презентация PowerPoint</vt:lpstr>
      <vt:lpstr>Мы будем с вами вместе</vt:lpstr>
      <vt:lpstr>Угадай сказочных героев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Задачки </vt:lpstr>
      <vt:lpstr>Презентация PowerPoint</vt:lpstr>
      <vt:lpstr>Презентация PowerPoint</vt:lpstr>
      <vt:lpstr>Презентация PowerPoint</vt:lpstr>
      <vt:lpstr>Презентация PowerPoint</vt:lpstr>
      <vt:lpstr> Здравствуй, школа!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2017-08-31T17:36:38Z</dcterms:created>
  <dcterms:modified xsi:type="dcterms:W3CDTF">2017-09-01T06:22:13Z</dcterms:modified>
</cp:coreProperties>
</file>