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8496944" cy="2808312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«Культурные практики в формировании ценностей здорового образа жизни»</a:t>
            </a:r>
            <a:endParaRPr lang="ru-RU" dirty="0">
              <a:solidFill>
                <a:schemeClr val="tx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3501008"/>
            <a:ext cx="5509818" cy="3057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4059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496944" cy="93610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Питание</a:t>
            </a:r>
            <a:endParaRPr lang="ru-RU" dirty="0">
              <a:solidFill>
                <a:schemeClr val="tx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980728"/>
            <a:ext cx="8424936" cy="511256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Кружок «Вкусные истории»</a:t>
            </a:r>
          </a:p>
          <a:p>
            <a:pPr marL="4572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кружок – это первый шаг на пути общего  развития ребёнка, подготовка его к школе и к будущей жизни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4572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воспитывать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правильное отношение к питанию как составной части сохранения и укрепления здоровья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3573016"/>
            <a:ext cx="5081158" cy="3188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4724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51321"/>
            <a:ext cx="4633382" cy="34750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3815662"/>
            <a:ext cx="3888432" cy="2916324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16953" y="548680"/>
            <a:ext cx="3926395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4930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23528" y="1840530"/>
            <a:ext cx="4973848" cy="4756822"/>
          </a:xfrm>
        </p:spPr>
        <p:txBody>
          <a:bodyPr/>
          <a:lstStyle/>
          <a:p>
            <a:pPr marL="0" indent="0" algn="l">
              <a:buNone/>
            </a:pPr>
            <a:r>
              <a:rPr lang="ru-RU" sz="28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Здоровьесберегающая</a:t>
            </a:r>
            <a:r>
              <a:rPr lang="ru-RU" sz="28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технология» -  это система мер, включающая взаимосвязь и взаимодействие всех </a:t>
            </a:r>
            <a:r>
              <a:rPr lang="ru-RU" sz="28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факторов</a:t>
            </a:r>
            <a:r>
              <a:rPr lang="ru-RU" sz="28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образовательной среды, направленных на сохранение здоровья ребенка на всех этапах его обучения и развития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7376" y="1556792"/>
            <a:ext cx="3736059" cy="4032448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404664"/>
            <a:ext cx="8424936" cy="1296144"/>
          </a:xfrm>
        </p:spPr>
        <p:txBody>
          <a:bodyPr>
            <a:normAutofit lnSpcReduction="10000"/>
          </a:bodyPr>
          <a:lstStyle/>
          <a:p>
            <a:pPr marL="45720" indent="457200" algn="just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 образ жизни – это стиль жизни, направленный на оздоровление и укрепление организма человека.</a:t>
            </a:r>
          </a:p>
          <a:p>
            <a:pPr marL="4572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5123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175351" cy="777835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4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Психологический климат </a:t>
            </a:r>
            <a:endParaRPr lang="ru-RU" sz="4400" dirty="0">
              <a:solidFill>
                <a:schemeClr val="tx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b="-539"/>
          <a:stretch/>
        </p:blipFill>
        <p:spPr>
          <a:xfrm>
            <a:off x="827584" y="980728"/>
            <a:ext cx="2721034" cy="298269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313"/>
          <a:stretch/>
        </p:blipFill>
        <p:spPr>
          <a:xfrm>
            <a:off x="1331640" y="4087224"/>
            <a:ext cx="3528392" cy="27648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039202" y="2161599"/>
            <a:ext cx="5232513" cy="330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5991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6364" y="196152"/>
            <a:ext cx="4294450" cy="29523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0334" y="3183132"/>
            <a:ext cx="4320480" cy="34251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579506" y="1479342"/>
            <a:ext cx="5838516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6607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6512511" cy="998984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Гигиена</a:t>
            </a:r>
            <a:endParaRPr lang="ru-RU" sz="4400" dirty="0">
              <a:solidFill>
                <a:schemeClr val="tx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764704"/>
            <a:ext cx="8784976" cy="54006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«Чистые ладошки»</a:t>
            </a:r>
          </a:p>
          <a:p>
            <a:pPr marL="4572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Развитие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культурно-гигиенических навыков.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Формирование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привычки следить за своим внешним видом, умения правильно пользоваться мылом, мыть руки, лицо; насухо вытираться после умывания, вешать полотенце на место, пользоваться расческой, носовым платком.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Формировать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в соблюдение навыков гигиены и опрятности в повседневной жизни.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Активно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привлекать родителей к соблюдению и развитию навыков личной гигиены дома.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5157191"/>
            <a:ext cx="3384376" cy="14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4910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b="-1207"/>
          <a:stretch/>
        </p:blipFill>
        <p:spPr>
          <a:xfrm>
            <a:off x="494543" y="632994"/>
            <a:ext cx="3495272" cy="2616624"/>
          </a:xfrm>
        </p:spPr>
      </p:pic>
      <p:pic>
        <p:nvPicPr>
          <p:cNvPr id="5" name="Содержимое 6" descr="P103060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2184" y="548680"/>
            <a:ext cx="4632303" cy="2605671"/>
          </a:xfrm>
          <a:prstGeom prst="rect">
            <a:avLst/>
          </a:prstGeom>
        </p:spPr>
      </p:pic>
      <p:pic>
        <p:nvPicPr>
          <p:cNvPr id="6" name="Содержимое 16" descr="P103062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173" y="3789040"/>
            <a:ext cx="4180012" cy="2351257"/>
          </a:xfrm>
          <a:prstGeom prst="rect">
            <a:avLst/>
          </a:prstGeom>
        </p:spPr>
      </p:pic>
      <p:pic>
        <p:nvPicPr>
          <p:cNvPr id="7" name="Содержимое 5" descr="P1030897.JP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1823" y="3518523"/>
            <a:ext cx="4392665" cy="2564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6641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80920" cy="79208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Двигательная активности </a:t>
            </a:r>
            <a:endParaRPr lang="ru-RU" dirty="0">
              <a:solidFill>
                <a:schemeClr val="tx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908720"/>
            <a:ext cx="8568952" cy="460851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Кружок «Здоровячек»</a:t>
            </a:r>
          </a:p>
          <a:p>
            <a:pPr marL="4572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кружка: Способствовать укреплению здоровья детей, развитию физических качеств и двигательных навыков, повышению двигательной активности детей, содействовать профилактике нарушений осанки и плоскостопии.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1840" y="3391986"/>
            <a:ext cx="5256584" cy="324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6500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429139"/>
            <a:ext cx="4256278" cy="271704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404664"/>
            <a:ext cx="4067944" cy="28118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27176" y="3428999"/>
            <a:ext cx="5328592" cy="328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046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971" y="116632"/>
            <a:ext cx="8828449" cy="576064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4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Кубики</a:t>
            </a: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4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Минутки</a:t>
            </a: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здоровья» </a:t>
            </a:r>
            <a:endParaRPr lang="ru-RU" sz="4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052736"/>
            <a:ext cx="4956043" cy="27877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622"/>
          <a:stretch/>
        </p:blipFill>
        <p:spPr>
          <a:xfrm>
            <a:off x="4644008" y="3513926"/>
            <a:ext cx="4282412" cy="3344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4631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249</TotalTime>
  <Words>199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«Культурные практики в формировании ценностей здорового образа жизни»</vt:lpstr>
      <vt:lpstr>«Здоровьесберегающая  технология» -  это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его обучения и развития. </vt:lpstr>
      <vt:lpstr>Психологический климат </vt:lpstr>
      <vt:lpstr>Презентация PowerPoint</vt:lpstr>
      <vt:lpstr>Гигиена</vt:lpstr>
      <vt:lpstr>Презентация PowerPoint</vt:lpstr>
      <vt:lpstr>Двигательная активности </vt:lpstr>
      <vt:lpstr>Презентация PowerPoint</vt:lpstr>
      <vt:lpstr>Презентация PowerPoint</vt:lpstr>
      <vt:lpstr>Питание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«Культурные практики в формировании ценностей здорового образа жизни»</dc:title>
  <dc:creator>МаиСа Бел</dc:creator>
  <cp:lastModifiedBy>МаиСа</cp:lastModifiedBy>
  <cp:revision>18</cp:revision>
  <dcterms:created xsi:type="dcterms:W3CDTF">2016-08-21T10:00:13Z</dcterms:created>
  <dcterms:modified xsi:type="dcterms:W3CDTF">2017-09-02T11:26:46Z</dcterms:modified>
</cp:coreProperties>
</file>