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91683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занятию в средней группе на тему: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«Дикие животные».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98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волк с волчат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51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и по запросу белка с бельчат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670" y="-29810"/>
            <a:ext cx="9189445" cy="688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27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заяц с зайчат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56" y="-22362"/>
            <a:ext cx="912974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94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а незнай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12" y="-99392"/>
            <a:ext cx="934974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59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ownloads\530582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344" y="-21983"/>
            <a:ext cx="9217024" cy="68799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63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красивые фото зай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884" y="-16928"/>
            <a:ext cx="9252391" cy="697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26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красивые фото белк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5749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красивые фото волк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87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красивые фото ли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069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15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красивые фото ли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186733"/>
            <a:ext cx="5097554" cy="367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Картинки по запросу красивые фото вол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-99392"/>
            <a:ext cx="5076056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Картинки по запросу красивые фото белки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6833" y="3186733"/>
            <a:ext cx="4728527" cy="367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Картинки по запросу красивые фото зайц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4056" y="-99392"/>
            <a:ext cx="4572000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55928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лиса с лисят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3918"/>
            <a:ext cx="9144000" cy="692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22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60</TotalTime>
  <Words>9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Остин</vt:lpstr>
      <vt:lpstr>Презентация к занятию в средней группе на тему:  «Дикие животные».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15</cp:revision>
  <dcterms:created xsi:type="dcterms:W3CDTF">2017-08-29T15:46:27Z</dcterms:created>
  <dcterms:modified xsi:type="dcterms:W3CDTF">2017-09-02T13:05:24Z</dcterms:modified>
</cp:coreProperties>
</file>